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5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80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64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847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81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04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95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104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23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06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589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539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271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625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564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437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397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215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85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547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428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33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722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9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171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857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542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733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372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252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7485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066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73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5080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9143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61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47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77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04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64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07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0" y="5330952"/>
                </a:moveTo>
                <a:lnTo>
                  <a:pt x="3444240" y="5330952"/>
                </a:lnTo>
                <a:lnTo>
                  <a:pt x="3444240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0" y="5330952"/>
                </a:moveTo>
                <a:lnTo>
                  <a:pt x="3444240" y="5330952"/>
                </a:lnTo>
                <a:lnTo>
                  <a:pt x="3444240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712464" y="2436876"/>
            <a:ext cx="7760207" cy="1749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561" y="403563"/>
            <a:ext cx="11534876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829" y="1457540"/>
            <a:ext cx="11154341" cy="397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.edu/plantops/programs/clic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h.edu/plantops/programs/click" TargetMode="Externa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.edu/infotech/policies/index.php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accessuh.uh.edu/login.php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9389" y="614665"/>
            <a:ext cx="580199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400" b="1" spc="-8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440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400" b="1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4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59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.A.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440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8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6488" y="1630679"/>
            <a:ext cx="5821679" cy="405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44128" y="4000500"/>
            <a:ext cx="1600200" cy="1409700"/>
          </a:xfrm>
          <a:custGeom>
            <a:avLst/>
            <a:gdLst/>
            <a:ahLst/>
            <a:cxnLst/>
            <a:rect l="l" t="t" r="r" b="b"/>
            <a:pathLst>
              <a:path w="1600200" h="1409700">
                <a:moveTo>
                  <a:pt x="0" y="704850"/>
                </a:moveTo>
                <a:lnTo>
                  <a:pt x="2652" y="647041"/>
                </a:lnTo>
                <a:lnTo>
                  <a:pt x="10471" y="590519"/>
                </a:lnTo>
                <a:lnTo>
                  <a:pt x="23252" y="535465"/>
                </a:lnTo>
                <a:lnTo>
                  <a:pt x="40789" y="482061"/>
                </a:lnTo>
                <a:lnTo>
                  <a:pt x="62875" y="430489"/>
                </a:lnTo>
                <a:lnTo>
                  <a:pt x="89305" y="380929"/>
                </a:lnTo>
                <a:lnTo>
                  <a:pt x="119873" y="333563"/>
                </a:lnTo>
                <a:lnTo>
                  <a:pt x="154372" y="288573"/>
                </a:lnTo>
                <a:lnTo>
                  <a:pt x="192598" y="246140"/>
                </a:lnTo>
                <a:lnTo>
                  <a:pt x="234343" y="206444"/>
                </a:lnTo>
                <a:lnTo>
                  <a:pt x="279403" y="169669"/>
                </a:lnTo>
                <a:lnTo>
                  <a:pt x="327570" y="135994"/>
                </a:lnTo>
                <a:lnTo>
                  <a:pt x="378641" y="105602"/>
                </a:lnTo>
                <a:lnTo>
                  <a:pt x="432407" y="78673"/>
                </a:lnTo>
                <a:lnTo>
                  <a:pt x="488664" y="55390"/>
                </a:lnTo>
                <a:lnTo>
                  <a:pt x="547206" y="35933"/>
                </a:lnTo>
                <a:lnTo>
                  <a:pt x="607826" y="20484"/>
                </a:lnTo>
                <a:lnTo>
                  <a:pt x="670319" y="9225"/>
                </a:lnTo>
                <a:lnTo>
                  <a:pt x="734479" y="2336"/>
                </a:lnTo>
                <a:lnTo>
                  <a:pt x="800100" y="0"/>
                </a:lnTo>
                <a:lnTo>
                  <a:pt x="865720" y="2336"/>
                </a:lnTo>
                <a:lnTo>
                  <a:pt x="929880" y="9225"/>
                </a:lnTo>
                <a:lnTo>
                  <a:pt x="992373" y="20484"/>
                </a:lnTo>
                <a:lnTo>
                  <a:pt x="1052993" y="35933"/>
                </a:lnTo>
                <a:lnTo>
                  <a:pt x="1111535" y="55390"/>
                </a:lnTo>
                <a:lnTo>
                  <a:pt x="1167792" y="78673"/>
                </a:lnTo>
                <a:lnTo>
                  <a:pt x="1221558" y="105602"/>
                </a:lnTo>
                <a:lnTo>
                  <a:pt x="1272629" y="135994"/>
                </a:lnTo>
                <a:lnTo>
                  <a:pt x="1320796" y="169669"/>
                </a:lnTo>
                <a:lnTo>
                  <a:pt x="1365856" y="206444"/>
                </a:lnTo>
                <a:lnTo>
                  <a:pt x="1407601" y="246140"/>
                </a:lnTo>
                <a:lnTo>
                  <a:pt x="1445827" y="288573"/>
                </a:lnTo>
                <a:lnTo>
                  <a:pt x="1480326" y="333563"/>
                </a:lnTo>
                <a:lnTo>
                  <a:pt x="1510894" y="380929"/>
                </a:lnTo>
                <a:lnTo>
                  <a:pt x="1537324" y="430489"/>
                </a:lnTo>
                <a:lnTo>
                  <a:pt x="1559410" y="482061"/>
                </a:lnTo>
                <a:lnTo>
                  <a:pt x="1576947" y="535465"/>
                </a:lnTo>
                <a:lnTo>
                  <a:pt x="1589728" y="590519"/>
                </a:lnTo>
                <a:lnTo>
                  <a:pt x="1597547" y="647041"/>
                </a:lnTo>
                <a:lnTo>
                  <a:pt x="1600200" y="704850"/>
                </a:lnTo>
                <a:lnTo>
                  <a:pt x="1597547" y="762658"/>
                </a:lnTo>
                <a:lnTo>
                  <a:pt x="1589728" y="819180"/>
                </a:lnTo>
                <a:lnTo>
                  <a:pt x="1576947" y="874234"/>
                </a:lnTo>
                <a:lnTo>
                  <a:pt x="1559410" y="927638"/>
                </a:lnTo>
                <a:lnTo>
                  <a:pt x="1537324" y="979210"/>
                </a:lnTo>
                <a:lnTo>
                  <a:pt x="1510894" y="1028770"/>
                </a:lnTo>
                <a:lnTo>
                  <a:pt x="1480326" y="1076136"/>
                </a:lnTo>
                <a:lnTo>
                  <a:pt x="1445827" y="1121126"/>
                </a:lnTo>
                <a:lnTo>
                  <a:pt x="1407601" y="1163559"/>
                </a:lnTo>
                <a:lnTo>
                  <a:pt x="1365856" y="1203255"/>
                </a:lnTo>
                <a:lnTo>
                  <a:pt x="1320796" y="1240030"/>
                </a:lnTo>
                <a:lnTo>
                  <a:pt x="1272629" y="1273705"/>
                </a:lnTo>
                <a:lnTo>
                  <a:pt x="1221558" y="1304097"/>
                </a:lnTo>
                <a:lnTo>
                  <a:pt x="1167792" y="1331026"/>
                </a:lnTo>
                <a:lnTo>
                  <a:pt x="1111535" y="1354309"/>
                </a:lnTo>
                <a:lnTo>
                  <a:pt x="1052993" y="1373766"/>
                </a:lnTo>
                <a:lnTo>
                  <a:pt x="992373" y="1389215"/>
                </a:lnTo>
                <a:lnTo>
                  <a:pt x="929880" y="1400474"/>
                </a:lnTo>
                <a:lnTo>
                  <a:pt x="865720" y="1407363"/>
                </a:lnTo>
                <a:lnTo>
                  <a:pt x="800100" y="1409700"/>
                </a:lnTo>
                <a:lnTo>
                  <a:pt x="734479" y="1407363"/>
                </a:lnTo>
                <a:lnTo>
                  <a:pt x="670319" y="1400474"/>
                </a:lnTo>
                <a:lnTo>
                  <a:pt x="607826" y="1389215"/>
                </a:lnTo>
                <a:lnTo>
                  <a:pt x="547206" y="1373766"/>
                </a:lnTo>
                <a:lnTo>
                  <a:pt x="488664" y="1354309"/>
                </a:lnTo>
                <a:lnTo>
                  <a:pt x="432407" y="1331026"/>
                </a:lnTo>
                <a:lnTo>
                  <a:pt x="378641" y="1304097"/>
                </a:lnTo>
                <a:lnTo>
                  <a:pt x="327570" y="1273705"/>
                </a:lnTo>
                <a:lnTo>
                  <a:pt x="279403" y="1240030"/>
                </a:lnTo>
                <a:lnTo>
                  <a:pt x="234343" y="1203255"/>
                </a:lnTo>
                <a:lnTo>
                  <a:pt x="192598" y="1163559"/>
                </a:lnTo>
                <a:lnTo>
                  <a:pt x="154372" y="1121126"/>
                </a:lnTo>
                <a:lnTo>
                  <a:pt x="119873" y="1076136"/>
                </a:lnTo>
                <a:lnTo>
                  <a:pt x="89305" y="1028770"/>
                </a:lnTo>
                <a:lnTo>
                  <a:pt x="62875" y="979210"/>
                </a:lnTo>
                <a:lnTo>
                  <a:pt x="40789" y="927638"/>
                </a:lnTo>
                <a:lnTo>
                  <a:pt x="23252" y="874234"/>
                </a:lnTo>
                <a:lnTo>
                  <a:pt x="10471" y="819180"/>
                </a:lnTo>
                <a:lnTo>
                  <a:pt x="2652" y="762658"/>
                </a:lnTo>
                <a:lnTo>
                  <a:pt x="0" y="704850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7695" y="4184903"/>
            <a:ext cx="915923" cy="1066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007" rIns="0" bIns="0" rtlCol="0">
            <a:spAutoFit/>
          </a:bodyPr>
          <a:lstStyle/>
          <a:p>
            <a:pPr marL="5643245">
              <a:lnSpc>
                <a:spcPct val="100000"/>
              </a:lnSpc>
            </a:pPr>
            <a:r>
              <a:rPr sz="3600" spc="-495" dirty="0"/>
              <a:t>P</a:t>
            </a:r>
            <a:r>
              <a:rPr sz="3600" spc="-65" dirty="0"/>
              <a:t>.</a:t>
            </a:r>
            <a:r>
              <a:rPr sz="3600" spc="-55" dirty="0"/>
              <a:t>A</a:t>
            </a:r>
            <a:r>
              <a:rPr sz="3600" spc="-75" dirty="0"/>
              <a:t>.S.S</a:t>
            </a:r>
            <a:r>
              <a:rPr sz="3600" dirty="0"/>
              <a:t>.</a:t>
            </a:r>
            <a:r>
              <a:rPr sz="3600" spc="-125" dirty="0"/>
              <a:t> </a:t>
            </a:r>
            <a:r>
              <a:rPr sz="3600" spc="-85" dirty="0"/>
              <a:t>Ma</a:t>
            </a:r>
            <a:r>
              <a:rPr sz="3600" spc="-70" dirty="0"/>
              <a:t>i</a:t>
            </a:r>
            <a:r>
              <a:rPr sz="3600" dirty="0"/>
              <a:t>n</a:t>
            </a:r>
            <a:r>
              <a:rPr sz="3600" spc="-125" dirty="0"/>
              <a:t> </a:t>
            </a:r>
            <a:r>
              <a:rPr sz="3600" spc="-85" dirty="0"/>
              <a:t>Menu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526535" y="902208"/>
            <a:ext cx="8561831" cy="5420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678" y="271393"/>
            <a:ext cx="1000633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-100" dirty="0">
                <a:solidFill>
                  <a:srgbClr val="FFFFFF"/>
                </a:solidFill>
                <a:latin typeface="Corbel"/>
                <a:cs typeface="Corbel"/>
              </a:rPr>
              <a:t>Naviga</a:t>
            </a:r>
            <a:r>
              <a:rPr sz="6600" b="1" spc="-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6600" b="1" spc="-8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6600" b="1" spc="-10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6600" b="1" spc="-4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660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600" b="1" spc="-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6600" b="1" spc="-1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6600" b="1" spc="-9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6600" b="1" spc="-100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6600" b="1" spc="-11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6600" b="1" spc="-4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6600" b="1" spc="-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600" b="1" spc="-9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6600" b="1" spc="-6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6600" b="1" spc="-7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6600" b="1" spc="-6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6600" b="1" spc="-6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6600" b="1" spc="-6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6600" b="1" spc="-6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66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6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9951" y="1806209"/>
            <a:ext cx="5613400" cy="182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ts val="5015"/>
              </a:lnSpc>
              <a:buClr>
                <a:srgbClr val="C00000"/>
              </a:buClr>
              <a:buFont typeface="Arial"/>
              <a:buChar char="•"/>
              <a:tabLst>
                <a:tab pos="584200" algn="l"/>
              </a:tabLst>
            </a:pPr>
            <a:r>
              <a:rPr sz="4400" b="1" spc="-26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400" b="1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fo</a:t>
            </a:r>
            <a:r>
              <a:rPr sz="4400" b="1" spc="-8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4400" b="1" spc="-7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4400">
              <a:latin typeface="Corbel"/>
              <a:cs typeface="Corbel"/>
            </a:endParaRPr>
          </a:p>
          <a:p>
            <a:pPr marL="584200" indent="-571500">
              <a:lnSpc>
                <a:spcPts val="4750"/>
              </a:lnSpc>
              <a:buClr>
                <a:srgbClr val="C00000"/>
              </a:buClr>
              <a:buFont typeface="Arial"/>
              <a:buChar char="•"/>
              <a:tabLst>
                <a:tab pos="584200" algn="l"/>
              </a:tabLst>
            </a:pP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ang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400" b="1" spc="-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4400" b="1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assw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400" b="1" spc="-8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4400">
              <a:latin typeface="Corbel"/>
              <a:cs typeface="Corbel"/>
            </a:endParaRPr>
          </a:p>
          <a:p>
            <a:pPr marL="584200" indent="-571500">
              <a:lnSpc>
                <a:spcPts val="5015"/>
              </a:lnSpc>
              <a:buClr>
                <a:srgbClr val="C00000"/>
              </a:buClr>
              <a:buFont typeface="Arial"/>
              <a:buChar char="•"/>
              <a:tabLst>
                <a:tab pos="584200" algn="l"/>
              </a:tabLst>
            </a:pP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40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15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400" b="1" spc="-8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028" y="1118616"/>
            <a:ext cx="3660647" cy="4869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036" y="1182624"/>
            <a:ext cx="3477767" cy="4686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986" y="1163574"/>
            <a:ext cx="3515995" cy="4724400"/>
          </a:xfrm>
          <a:custGeom>
            <a:avLst/>
            <a:gdLst/>
            <a:ahLst/>
            <a:cxnLst/>
            <a:rect l="l" t="t" r="r" b="b"/>
            <a:pathLst>
              <a:path w="3515995" h="4724400">
                <a:moveTo>
                  <a:pt x="0" y="0"/>
                </a:moveTo>
                <a:lnTo>
                  <a:pt x="3515867" y="0"/>
                </a:lnTo>
                <a:lnTo>
                  <a:pt x="3515867" y="4724400"/>
                </a:ln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776" y="758297"/>
            <a:ext cx="495935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26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400" b="1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fo</a:t>
            </a:r>
            <a:r>
              <a:rPr sz="4400" b="1" spc="-8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4400" b="1" spc="-7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8845" y="1530434"/>
            <a:ext cx="6213475" cy="140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26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als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-4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pe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rs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fo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ati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ck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2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th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sh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nu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688" y="1153668"/>
            <a:ext cx="3256787" cy="4579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696" y="1217676"/>
            <a:ext cx="3073907" cy="4398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645" y="1198625"/>
            <a:ext cx="3112135" cy="4434840"/>
          </a:xfrm>
          <a:custGeom>
            <a:avLst/>
            <a:gdLst/>
            <a:ahLst/>
            <a:cxnLst/>
            <a:rect l="l" t="t" r="r" b="b"/>
            <a:pathLst>
              <a:path w="3112135" h="4434840">
                <a:moveTo>
                  <a:pt x="0" y="0"/>
                </a:moveTo>
                <a:lnTo>
                  <a:pt x="3112008" y="0"/>
                </a:lnTo>
                <a:lnTo>
                  <a:pt x="3112008" y="4434840"/>
                </a:lnTo>
                <a:lnTo>
                  <a:pt x="0" y="443484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3903" y="3259836"/>
            <a:ext cx="8050593" cy="2467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7620" y="5068823"/>
            <a:ext cx="1990725" cy="368935"/>
          </a:xfrm>
          <a:custGeom>
            <a:avLst/>
            <a:gdLst/>
            <a:ahLst/>
            <a:cxnLst/>
            <a:rect l="l" t="t" r="r" b="b"/>
            <a:pathLst>
              <a:path w="1990725" h="368935">
                <a:moveTo>
                  <a:pt x="0" y="0"/>
                </a:moveTo>
                <a:lnTo>
                  <a:pt x="1990344" y="0"/>
                </a:lnTo>
                <a:lnTo>
                  <a:pt x="1990344" y="368807"/>
                </a:lnTo>
                <a:lnTo>
                  <a:pt x="0" y="368807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8445" y="941151"/>
            <a:ext cx="73520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26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400" b="1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400" b="1" spc="-5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fo</a:t>
            </a:r>
            <a:r>
              <a:rPr sz="4400" b="1" spc="-8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4400" b="1" spc="-7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400" b="1" spc="-2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400" b="1" spc="-60" dirty="0">
                <a:solidFill>
                  <a:srgbClr val="FFFFFF"/>
                </a:solidFill>
                <a:latin typeface="Corbel"/>
                <a:cs typeface="Corbel"/>
              </a:rPr>
              <a:t>mm</a:t>
            </a:r>
            <a:r>
              <a:rPr sz="4400" b="1" spc="-6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44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0741" y="1731134"/>
            <a:ext cx="7073265" cy="364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" marR="906780" indent="-182880">
              <a:lnSpc>
                <a:spcPts val="3460"/>
              </a:lnSpc>
            </a:pPr>
            <a:r>
              <a:rPr sz="3200" dirty="0">
                <a:solidFill>
                  <a:srgbClr val="C00000"/>
                </a:solidFill>
                <a:latin typeface="Wingdings 2"/>
                <a:cs typeface="Wingdings 2"/>
              </a:rPr>
              <a:t></a:t>
            </a:r>
            <a:r>
              <a:rPr sz="3200" spc="-5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6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ew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pe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rs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fo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ati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on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umm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an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han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ges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ch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as:</a:t>
            </a:r>
            <a:endParaRPr sz="3200">
              <a:latin typeface="Corbel"/>
              <a:cs typeface="Corbel"/>
            </a:endParaRPr>
          </a:p>
          <a:p>
            <a:pPr marL="1259205" indent="-28638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1259840" algn="l"/>
              </a:tabLst>
            </a:pP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ddre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endParaRPr sz="2400">
              <a:latin typeface="Corbel"/>
              <a:cs typeface="Corbel"/>
            </a:endParaRPr>
          </a:p>
          <a:p>
            <a:pPr marL="1259205" indent="-286385">
              <a:lnSpc>
                <a:spcPct val="100000"/>
              </a:lnSpc>
              <a:spcBef>
                <a:spcPts val="310"/>
              </a:spcBef>
              <a:buClr>
                <a:srgbClr val="C00000"/>
              </a:buClr>
              <a:buFont typeface="Arial"/>
              <a:buChar char="•"/>
              <a:tabLst>
                <a:tab pos="1259840" algn="l"/>
              </a:tabLst>
            </a:pP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hone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nu</a:t>
            </a:r>
            <a:r>
              <a:rPr sz="2400" b="1" spc="-3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bers</a:t>
            </a:r>
            <a:endParaRPr sz="2400">
              <a:latin typeface="Corbel"/>
              <a:cs typeface="Corbel"/>
            </a:endParaRPr>
          </a:p>
          <a:p>
            <a:pPr marL="1259205" indent="-286385">
              <a:lnSpc>
                <a:spcPct val="100000"/>
              </a:lnSpc>
              <a:spcBef>
                <a:spcPts val="310"/>
              </a:spcBef>
              <a:buClr>
                <a:srgbClr val="C00000"/>
              </a:buClr>
              <a:buFont typeface="Arial"/>
              <a:buChar char="•"/>
              <a:tabLst>
                <a:tab pos="1259840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rg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endParaRPr sz="2400">
              <a:latin typeface="Corbel"/>
              <a:cs typeface="Corbel"/>
            </a:endParaRPr>
          </a:p>
          <a:p>
            <a:pPr marL="1259205" indent="-286385">
              <a:lnSpc>
                <a:spcPct val="100000"/>
              </a:lnSpc>
              <a:spcBef>
                <a:spcPts val="310"/>
              </a:spcBef>
              <a:buClr>
                <a:srgbClr val="C00000"/>
              </a:buClr>
              <a:buFont typeface="Arial"/>
              <a:buChar char="•"/>
              <a:tabLst>
                <a:tab pos="1259840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Addre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endParaRPr sz="2400">
              <a:latin typeface="Corbel"/>
              <a:cs typeface="Corbel"/>
            </a:endParaRPr>
          </a:p>
          <a:p>
            <a:pPr marL="195580" marR="5080" indent="-182880">
              <a:lnSpc>
                <a:spcPts val="2590"/>
              </a:lnSpc>
              <a:spcBef>
                <a:spcPts val="154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u="heavy" spc="-15" dirty="0">
                <a:solidFill>
                  <a:srgbClr val="FFFFFF"/>
                </a:solidFill>
                <a:latin typeface="Corbel"/>
                <a:cs typeface="Corbel"/>
              </a:rPr>
              <a:t>Note</a:t>
            </a:r>
            <a:r>
              <a:rPr sz="2400" b="1" u="heavy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spc="-3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pro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ail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ddre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ause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 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400" b="1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Cou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garN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password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it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e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pro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ided.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11" y="989076"/>
            <a:ext cx="4248911" cy="4985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1053084"/>
            <a:ext cx="4066031" cy="4802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970" y="1034033"/>
            <a:ext cx="4104640" cy="4840605"/>
          </a:xfrm>
          <a:custGeom>
            <a:avLst/>
            <a:gdLst/>
            <a:ahLst/>
            <a:cxnLst/>
            <a:rect l="l" t="t" r="r" b="b"/>
            <a:pathLst>
              <a:path w="4104640" h="4840605">
                <a:moveTo>
                  <a:pt x="0" y="0"/>
                </a:moveTo>
                <a:lnTo>
                  <a:pt x="4104132" y="0"/>
                </a:lnTo>
                <a:lnTo>
                  <a:pt x="4104132" y="4840224"/>
                </a:lnTo>
                <a:lnTo>
                  <a:pt x="0" y="484022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9899" y="419273"/>
            <a:ext cx="633666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-105" dirty="0">
                <a:solidFill>
                  <a:srgbClr val="FFFFFF"/>
                </a:solidFill>
                <a:latin typeface="Corbel"/>
                <a:cs typeface="Corbel"/>
              </a:rPr>
              <a:t>Ch</a:t>
            </a:r>
            <a:r>
              <a:rPr sz="6600" b="1" spc="-9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6600" b="1" spc="-10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6600" b="1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6600" b="1" spc="-100" dirty="0">
                <a:solidFill>
                  <a:srgbClr val="FFFFFF"/>
                </a:solidFill>
                <a:latin typeface="Corbel"/>
                <a:cs typeface="Corbel"/>
              </a:rPr>
              <a:t> Passwo</a:t>
            </a:r>
            <a:r>
              <a:rPr sz="6600" b="1" spc="-9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6600" b="1" spc="-4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66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2267" y="1373124"/>
            <a:ext cx="3788651" cy="5076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6276" y="1437132"/>
            <a:ext cx="3597517" cy="4897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7226" y="1418082"/>
            <a:ext cx="3644265" cy="4932045"/>
          </a:xfrm>
          <a:custGeom>
            <a:avLst/>
            <a:gdLst/>
            <a:ahLst/>
            <a:cxnLst/>
            <a:rect l="l" t="t" r="r" b="b"/>
            <a:pathLst>
              <a:path w="3644265" h="4932045">
                <a:moveTo>
                  <a:pt x="0" y="0"/>
                </a:moveTo>
                <a:lnTo>
                  <a:pt x="3643883" y="0"/>
                </a:lnTo>
                <a:lnTo>
                  <a:pt x="3643883" y="4931664"/>
                </a:lnTo>
                <a:lnTo>
                  <a:pt x="0" y="493166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1035" y="5852159"/>
            <a:ext cx="1905000" cy="443865"/>
          </a:xfrm>
          <a:custGeom>
            <a:avLst/>
            <a:gdLst/>
            <a:ahLst/>
            <a:cxnLst/>
            <a:rect l="l" t="t" r="r" b="b"/>
            <a:pathLst>
              <a:path w="1905000" h="443864">
                <a:moveTo>
                  <a:pt x="0" y="0"/>
                </a:moveTo>
                <a:lnTo>
                  <a:pt x="1905000" y="0"/>
                </a:lnTo>
                <a:lnTo>
                  <a:pt x="1905000" y="443483"/>
                </a:lnTo>
                <a:lnTo>
                  <a:pt x="0" y="443483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1213" y="614962"/>
            <a:ext cx="633666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-105" dirty="0">
                <a:solidFill>
                  <a:srgbClr val="FFFFFF"/>
                </a:solidFill>
                <a:latin typeface="Corbel"/>
                <a:cs typeface="Corbel"/>
              </a:rPr>
              <a:t>Ch</a:t>
            </a:r>
            <a:r>
              <a:rPr sz="6600" b="1" spc="-9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6600" b="1" spc="-10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6600" b="1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6600" b="1" spc="-100" dirty="0">
                <a:solidFill>
                  <a:srgbClr val="FFFFFF"/>
                </a:solidFill>
                <a:latin typeface="Corbel"/>
                <a:cs typeface="Corbel"/>
              </a:rPr>
              <a:t> Passwo</a:t>
            </a:r>
            <a:r>
              <a:rPr sz="6600" b="1" spc="-9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6600" b="1" spc="-4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6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5202" rIns="0" bIns="0" rtlCol="0">
            <a:spAutoFit/>
          </a:bodyPr>
          <a:lstStyle/>
          <a:p>
            <a:pPr marL="4988560" marR="1500505" indent="-182880">
              <a:lnSpc>
                <a:spcPts val="3460"/>
              </a:lnSpc>
            </a:pPr>
            <a:r>
              <a:rPr sz="3200" b="0" spc="280" dirty="0">
                <a:solidFill>
                  <a:srgbClr val="C00000"/>
                </a:solidFill>
                <a:latin typeface="Wingdings 2"/>
                <a:cs typeface="Wingdings 2"/>
              </a:rPr>
              <a:t></a:t>
            </a:r>
            <a:r>
              <a:rPr sz="3200" b="0" spc="-5" dirty="0">
                <a:latin typeface="Corbel"/>
                <a:cs typeface="Corbel"/>
              </a:rPr>
              <a:t>Thi</a:t>
            </a:r>
            <a:r>
              <a:rPr sz="3200" b="0" dirty="0">
                <a:latin typeface="Corbel"/>
                <a:cs typeface="Corbel"/>
              </a:rPr>
              <a:t>s</a:t>
            </a:r>
            <a:r>
              <a:rPr sz="3200" b="0" spc="-15" dirty="0">
                <a:latin typeface="Corbel"/>
                <a:cs typeface="Corbel"/>
              </a:rPr>
              <a:t> </a:t>
            </a:r>
            <a:r>
              <a:rPr sz="3200" b="0" dirty="0">
                <a:latin typeface="Corbel"/>
                <a:cs typeface="Corbel"/>
              </a:rPr>
              <a:t>will</a:t>
            </a:r>
            <a:r>
              <a:rPr sz="3200" b="0" spc="-20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ch</a:t>
            </a:r>
            <a:r>
              <a:rPr sz="3200" b="0" dirty="0">
                <a:latin typeface="Corbel"/>
                <a:cs typeface="Corbel"/>
              </a:rPr>
              <a:t>ange</a:t>
            </a:r>
            <a:r>
              <a:rPr sz="3200" b="0" spc="-40" dirty="0">
                <a:latin typeface="Corbel"/>
                <a:cs typeface="Corbel"/>
              </a:rPr>
              <a:t> </a:t>
            </a:r>
            <a:r>
              <a:rPr sz="3200" u="heavy" dirty="0"/>
              <a:t>o</a:t>
            </a:r>
            <a:r>
              <a:rPr sz="3200" u="heavy" spc="-5" dirty="0"/>
              <a:t>nly</a:t>
            </a:r>
            <a:r>
              <a:rPr sz="3200" u="heavy" spc="5" dirty="0"/>
              <a:t> </a:t>
            </a:r>
            <a:r>
              <a:rPr sz="3200" u="heavy" spc="-5" dirty="0"/>
              <a:t>y</a:t>
            </a:r>
            <a:r>
              <a:rPr sz="3200" u="heavy" dirty="0"/>
              <a:t>o</a:t>
            </a:r>
            <a:r>
              <a:rPr sz="3200" u="heavy" spc="5" dirty="0"/>
              <a:t>u</a:t>
            </a:r>
            <a:r>
              <a:rPr sz="3200" u="heavy" dirty="0"/>
              <a:t>r</a:t>
            </a:r>
            <a:r>
              <a:rPr sz="3200" dirty="0"/>
              <a:t> </a:t>
            </a:r>
            <a:r>
              <a:rPr sz="3200" u="heavy" spc="-150" dirty="0"/>
              <a:t>P</a:t>
            </a:r>
            <a:r>
              <a:rPr sz="3200" u="heavy" dirty="0"/>
              <a:t>eop</a:t>
            </a:r>
            <a:r>
              <a:rPr sz="3200" u="heavy" spc="-5" dirty="0"/>
              <a:t>l</a:t>
            </a:r>
            <a:r>
              <a:rPr sz="3200" u="heavy" dirty="0"/>
              <a:t>eSoft</a:t>
            </a:r>
            <a:r>
              <a:rPr sz="3200" dirty="0"/>
              <a:t> p</a:t>
            </a:r>
            <a:r>
              <a:rPr sz="3200" spc="-5" dirty="0"/>
              <a:t>ass</a:t>
            </a:r>
            <a:r>
              <a:rPr sz="3200" dirty="0"/>
              <a:t>wo</a:t>
            </a:r>
            <a:r>
              <a:rPr sz="3200" spc="-5" dirty="0"/>
              <a:t>r</a:t>
            </a:r>
            <a:r>
              <a:rPr sz="3200" dirty="0"/>
              <a:t>d.</a:t>
            </a:r>
            <a:endParaRPr sz="3200">
              <a:latin typeface="Corbel"/>
              <a:cs typeface="Corbel"/>
            </a:endParaRPr>
          </a:p>
          <a:p>
            <a:pPr marL="4989195" marR="164465" indent="-182880">
              <a:lnSpc>
                <a:spcPts val="3460"/>
              </a:lnSpc>
              <a:spcBef>
                <a:spcPts val="1195"/>
              </a:spcBef>
            </a:pPr>
            <a:r>
              <a:rPr sz="3200" b="0" spc="280" dirty="0">
                <a:solidFill>
                  <a:srgbClr val="C00000"/>
                </a:solidFill>
                <a:latin typeface="Wingdings 2"/>
                <a:cs typeface="Wingdings 2"/>
              </a:rPr>
              <a:t></a:t>
            </a:r>
            <a:r>
              <a:rPr sz="3200" b="0" dirty="0">
                <a:latin typeface="Corbel"/>
                <a:cs typeface="Corbel"/>
              </a:rPr>
              <a:t>If</a:t>
            </a:r>
            <a:r>
              <a:rPr sz="3200" b="0" spc="-15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you</a:t>
            </a:r>
            <a:r>
              <a:rPr sz="3200" b="0" dirty="0">
                <a:latin typeface="Corbel"/>
                <a:cs typeface="Corbel"/>
              </a:rPr>
              <a:t>r</a:t>
            </a:r>
            <a:r>
              <a:rPr sz="3200" b="0" spc="10" dirty="0">
                <a:latin typeface="Corbel"/>
                <a:cs typeface="Corbel"/>
              </a:rPr>
              <a:t> </a:t>
            </a:r>
            <a:r>
              <a:rPr sz="3200" b="0" dirty="0">
                <a:latin typeface="Corbel"/>
                <a:cs typeface="Corbel"/>
              </a:rPr>
              <a:t>pa</a:t>
            </a:r>
            <a:r>
              <a:rPr sz="3200" b="0" spc="-5" dirty="0">
                <a:latin typeface="Corbel"/>
                <a:cs typeface="Corbel"/>
              </a:rPr>
              <a:t>sswor</a:t>
            </a:r>
            <a:r>
              <a:rPr sz="3200" b="0" dirty="0">
                <a:latin typeface="Corbel"/>
                <a:cs typeface="Corbel"/>
              </a:rPr>
              <a:t>d</a:t>
            </a:r>
            <a:r>
              <a:rPr sz="3200" b="0" spc="-10" dirty="0">
                <a:latin typeface="Corbel"/>
                <a:cs typeface="Corbel"/>
              </a:rPr>
              <a:t> </a:t>
            </a:r>
            <a:r>
              <a:rPr sz="3200" b="0" dirty="0">
                <a:latin typeface="Corbel"/>
                <a:cs typeface="Corbel"/>
              </a:rPr>
              <a:t>is</a:t>
            </a:r>
            <a:r>
              <a:rPr sz="3200" b="0" spc="-10" dirty="0">
                <a:latin typeface="Corbel"/>
                <a:cs typeface="Corbel"/>
              </a:rPr>
              <a:t> </a:t>
            </a:r>
            <a:r>
              <a:rPr sz="3200" b="0" dirty="0">
                <a:latin typeface="Corbel"/>
                <a:cs typeface="Corbel"/>
              </a:rPr>
              <a:t>ab</a:t>
            </a:r>
            <a:r>
              <a:rPr sz="3200" b="0" spc="-5" dirty="0">
                <a:latin typeface="Corbel"/>
                <a:cs typeface="Corbel"/>
              </a:rPr>
              <a:t>ou</a:t>
            </a:r>
            <a:r>
              <a:rPr sz="3200" b="0" dirty="0">
                <a:latin typeface="Corbel"/>
                <a:cs typeface="Corbel"/>
              </a:rPr>
              <a:t>t</a:t>
            </a:r>
            <a:r>
              <a:rPr sz="3200" b="0" spc="-5" dirty="0">
                <a:latin typeface="Corbel"/>
                <a:cs typeface="Corbel"/>
              </a:rPr>
              <a:t> </a:t>
            </a:r>
            <a:r>
              <a:rPr sz="3200" b="0" dirty="0">
                <a:latin typeface="Corbel"/>
                <a:cs typeface="Corbel"/>
              </a:rPr>
              <a:t>to e</a:t>
            </a:r>
            <a:r>
              <a:rPr sz="3200" b="0" spc="5" dirty="0">
                <a:latin typeface="Corbel"/>
                <a:cs typeface="Corbel"/>
              </a:rPr>
              <a:t>x</a:t>
            </a:r>
            <a:r>
              <a:rPr sz="3200" b="0" dirty="0">
                <a:latin typeface="Corbel"/>
                <a:cs typeface="Corbel"/>
              </a:rPr>
              <a:t>pi</a:t>
            </a:r>
            <a:r>
              <a:rPr sz="3200" b="0" spc="-10" dirty="0">
                <a:latin typeface="Corbel"/>
                <a:cs typeface="Corbel"/>
              </a:rPr>
              <a:t>r</a:t>
            </a:r>
            <a:r>
              <a:rPr sz="3200" b="0" dirty="0">
                <a:latin typeface="Corbel"/>
                <a:cs typeface="Corbel"/>
              </a:rPr>
              <a:t>e </a:t>
            </a:r>
            <a:r>
              <a:rPr sz="3200" b="0" spc="-5" dirty="0">
                <a:latin typeface="Corbel"/>
                <a:cs typeface="Corbel"/>
              </a:rPr>
              <a:t>yo</a:t>
            </a:r>
            <a:r>
              <a:rPr sz="3200" b="0" dirty="0">
                <a:latin typeface="Corbel"/>
                <a:cs typeface="Corbel"/>
              </a:rPr>
              <a:t>u</a:t>
            </a:r>
            <a:r>
              <a:rPr sz="3200" b="0" spc="5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c</a:t>
            </a:r>
            <a:r>
              <a:rPr sz="3200" b="0" dirty="0">
                <a:latin typeface="Corbel"/>
                <a:cs typeface="Corbel"/>
              </a:rPr>
              <a:t>an</a:t>
            </a:r>
            <a:r>
              <a:rPr sz="3200" b="0" spc="-15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ch</a:t>
            </a:r>
            <a:r>
              <a:rPr sz="3200" b="0" dirty="0">
                <a:latin typeface="Corbel"/>
                <a:cs typeface="Corbel"/>
              </a:rPr>
              <a:t>ange</a:t>
            </a:r>
            <a:r>
              <a:rPr sz="3200" b="0" spc="-45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you</a:t>
            </a:r>
            <a:r>
              <a:rPr sz="3200" b="0" dirty="0">
                <a:latin typeface="Corbel"/>
                <a:cs typeface="Corbel"/>
              </a:rPr>
              <a:t>r</a:t>
            </a:r>
            <a:r>
              <a:rPr sz="3200" b="0" spc="15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cu</a:t>
            </a:r>
            <a:r>
              <a:rPr sz="3200" b="0" spc="-10" dirty="0">
                <a:latin typeface="Corbel"/>
                <a:cs typeface="Corbel"/>
              </a:rPr>
              <a:t>r</a:t>
            </a:r>
            <a:r>
              <a:rPr sz="3200" b="0" spc="-5" dirty="0">
                <a:latin typeface="Corbel"/>
                <a:cs typeface="Corbel"/>
              </a:rPr>
              <a:t>r</a:t>
            </a:r>
            <a:r>
              <a:rPr sz="3200" b="0" dirty="0">
                <a:latin typeface="Corbel"/>
                <a:cs typeface="Corbel"/>
              </a:rPr>
              <a:t>ent pa</a:t>
            </a:r>
            <a:r>
              <a:rPr sz="3200" b="0" spc="-5" dirty="0">
                <a:latin typeface="Corbel"/>
                <a:cs typeface="Corbel"/>
              </a:rPr>
              <a:t>sswo</a:t>
            </a:r>
            <a:r>
              <a:rPr sz="3200" b="0" spc="-10" dirty="0">
                <a:latin typeface="Corbel"/>
                <a:cs typeface="Corbel"/>
              </a:rPr>
              <a:t>r</a:t>
            </a:r>
            <a:r>
              <a:rPr sz="3200" b="0" dirty="0">
                <a:latin typeface="Corbel"/>
                <a:cs typeface="Corbel"/>
              </a:rPr>
              <a:t>d.</a:t>
            </a:r>
            <a:endParaRPr sz="3200">
              <a:latin typeface="Corbel"/>
              <a:cs typeface="Corbel"/>
            </a:endParaRPr>
          </a:p>
          <a:p>
            <a:pPr marL="4989195" marR="5080" indent="-183515">
              <a:lnSpc>
                <a:spcPts val="3460"/>
              </a:lnSpc>
              <a:spcBef>
                <a:spcPts val="1190"/>
              </a:spcBef>
            </a:pPr>
            <a:r>
              <a:rPr sz="3200" b="0" spc="280" dirty="0">
                <a:solidFill>
                  <a:srgbClr val="C00000"/>
                </a:solidFill>
                <a:latin typeface="Wingdings 2"/>
                <a:cs typeface="Wingdings 2"/>
              </a:rPr>
              <a:t></a:t>
            </a:r>
            <a:r>
              <a:rPr sz="3200" b="0" spc="-5" dirty="0">
                <a:latin typeface="Corbel"/>
                <a:cs typeface="Corbel"/>
              </a:rPr>
              <a:t>U</a:t>
            </a:r>
            <a:r>
              <a:rPr sz="3200" b="0" dirty="0">
                <a:latin typeface="Corbel"/>
                <a:cs typeface="Corbel"/>
              </a:rPr>
              <a:t>nder</a:t>
            </a:r>
            <a:r>
              <a:rPr sz="3200" b="0" spc="-25" dirty="0">
                <a:latin typeface="Corbel"/>
                <a:cs typeface="Corbel"/>
              </a:rPr>
              <a:t> </a:t>
            </a:r>
            <a:r>
              <a:rPr sz="3200" u="heavy" dirty="0"/>
              <a:t>co</a:t>
            </a:r>
            <a:r>
              <a:rPr sz="3200" u="heavy" spc="5" dirty="0"/>
              <a:t>m</a:t>
            </a:r>
            <a:r>
              <a:rPr sz="3200" u="heavy" dirty="0"/>
              <a:t>p</a:t>
            </a:r>
            <a:r>
              <a:rPr sz="3200" u="heavy" spc="5" dirty="0"/>
              <a:t>u</a:t>
            </a:r>
            <a:r>
              <a:rPr sz="3200" u="heavy" spc="-5" dirty="0"/>
              <a:t>t</a:t>
            </a:r>
            <a:r>
              <a:rPr sz="3200" u="heavy" dirty="0"/>
              <a:t>er</a:t>
            </a:r>
            <a:r>
              <a:rPr sz="3200" u="heavy" spc="-20" dirty="0"/>
              <a:t> </a:t>
            </a:r>
            <a:r>
              <a:rPr sz="3200" u="heavy" spc="-5" dirty="0"/>
              <a:t>a</a:t>
            </a:r>
            <a:r>
              <a:rPr sz="3200" u="heavy" spc="-45" dirty="0"/>
              <a:t>c</a:t>
            </a:r>
            <a:r>
              <a:rPr sz="3200" u="heavy" dirty="0"/>
              <a:t>co</a:t>
            </a:r>
            <a:r>
              <a:rPr sz="3200" u="heavy" spc="5" dirty="0"/>
              <a:t>u</a:t>
            </a:r>
            <a:r>
              <a:rPr sz="3200" u="heavy" spc="-5" dirty="0"/>
              <a:t>n</a:t>
            </a:r>
            <a:r>
              <a:rPr sz="3200" u="heavy" dirty="0"/>
              <a:t>t</a:t>
            </a:r>
            <a:r>
              <a:rPr sz="3200" dirty="0"/>
              <a:t> </a:t>
            </a:r>
            <a:r>
              <a:rPr sz="3200" u="heavy" spc="5" dirty="0"/>
              <a:t>m</a:t>
            </a:r>
            <a:r>
              <a:rPr sz="3200" u="heavy" spc="-5" dirty="0"/>
              <a:t>ana</a:t>
            </a:r>
            <a:r>
              <a:rPr sz="3200" u="heavy" dirty="0"/>
              <a:t>ge</a:t>
            </a:r>
            <a:r>
              <a:rPr sz="3200" u="heavy" spc="5" dirty="0"/>
              <a:t>m</a:t>
            </a:r>
            <a:r>
              <a:rPr sz="3200" u="heavy" dirty="0"/>
              <a:t>e</a:t>
            </a:r>
            <a:r>
              <a:rPr sz="3200" u="heavy" spc="-5" dirty="0"/>
              <a:t>n</a:t>
            </a:r>
            <a:r>
              <a:rPr sz="3200" u="heavy" dirty="0"/>
              <a:t>t</a:t>
            </a:r>
            <a:r>
              <a:rPr sz="3200" spc="-30" dirty="0"/>
              <a:t> </a:t>
            </a:r>
            <a:r>
              <a:rPr sz="3200" b="0" spc="-5" dirty="0">
                <a:latin typeface="Corbel"/>
                <a:cs typeface="Corbel"/>
              </a:rPr>
              <a:t>yo</a:t>
            </a:r>
            <a:r>
              <a:rPr sz="3200" b="0" dirty="0">
                <a:latin typeface="Corbel"/>
                <a:cs typeface="Corbel"/>
              </a:rPr>
              <a:t>u</a:t>
            </a:r>
            <a:r>
              <a:rPr sz="3200" b="0" spc="15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c</a:t>
            </a:r>
            <a:r>
              <a:rPr sz="3200" b="0" dirty="0">
                <a:latin typeface="Corbel"/>
                <a:cs typeface="Corbel"/>
              </a:rPr>
              <a:t>an</a:t>
            </a:r>
            <a:r>
              <a:rPr sz="3200" b="0" spc="-30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ch</a:t>
            </a:r>
            <a:r>
              <a:rPr sz="3200" b="0" dirty="0">
                <a:latin typeface="Corbel"/>
                <a:cs typeface="Corbel"/>
              </a:rPr>
              <a:t>ange</a:t>
            </a:r>
            <a:r>
              <a:rPr sz="3200" b="0" spc="-45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you</a:t>
            </a:r>
            <a:r>
              <a:rPr sz="3200" b="0" dirty="0">
                <a:latin typeface="Corbel"/>
                <a:cs typeface="Corbel"/>
              </a:rPr>
              <a:t>r </a:t>
            </a:r>
            <a:r>
              <a:rPr sz="3200" spc="-5" dirty="0"/>
              <a:t>C</a:t>
            </a:r>
            <a:r>
              <a:rPr sz="3200" dirty="0"/>
              <a:t>o</a:t>
            </a:r>
            <a:r>
              <a:rPr sz="3200" spc="5" dirty="0"/>
              <a:t>u</a:t>
            </a:r>
            <a:r>
              <a:rPr sz="3200" dirty="0"/>
              <a:t>g</a:t>
            </a:r>
            <a:r>
              <a:rPr sz="3200" spc="-5" dirty="0"/>
              <a:t>arN</a:t>
            </a:r>
            <a:r>
              <a:rPr sz="3200" dirty="0"/>
              <a:t>et</a:t>
            </a:r>
            <a:r>
              <a:rPr sz="3200" spc="-15" dirty="0"/>
              <a:t> </a:t>
            </a:r>
            <a:r>
              <a:rPr sz="3200" b="0" spc="-5" dirty="0">
                <a:latin typeface="Corbel"/>
                <a:cs typeface="Corbel"/>
              </a:rPr>
              <a:t>P</a:t>
            </a:r>
            <a:r>
              <a:rPr sz="3200" b="0" dirty="0">
                <a:latin typeface="Corbel"/>
                <a:cs typeface="Corbel"/>
              </a:rPr>
              <a:t>a</a:t>
            </a:r>
            <a:r>
              <a:rPr sz="3200" b="0" spc="-5" dirty="0">
                <a:latin typeface="Corbel"/>
                <a:cs typeface="Corbel"/>
              </a:rPr>
              <a:t>sswo</a:t>
            </a:r>
            <a:r>
              <a:rPr sz="3200" b="0" spc="-10" dirty="0">
                <a:latin typeface="Corbel"/>
                <a:cs typeface="Corbel"/>
              </a:rPr>
              <a:t>r</a:t>
            </a:r>
            <a:r>
              <a:rPr sz="3200" b="0" dirty="0">
                <a:latin typeface="Corbel"/>
                <a:cs typeface="Corbel"/>
              </a:rPr>
              <a:t>d.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823" y="990612"/>
            <a:ext cx="4657343" cy="4927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2" y="1054608"/>
            <a:ext cx="4474463" cy="4744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781" y="1035558"/>
            <a:ext cx="4512945" cy="4782820"/>
          </a:xfrm>
          <a:custGeom>
            <a:avLst/>
            <a:gdLst/>
            <a:ahLst/>
            <a:cxnLst/>
            <a:rect l="l" t="t" r="r" b="b"/>
            <a:pathLst>
              <a:path w="4512945" h="4782820">
                <a:moveTo>
                  <a:pt x="0" y="0"/>
                </a:moveTo>
                <a:lnTo>
                  <a:pt x="4512564" y="0"/>
                </a:lnTo>
                <a:lnTo>
                  <a:pt x="4512564" y="4782312"/>
                </a:lnTo>
                <a:lnTo>
                  <a:pt x="0" y="478231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5872" y="4532000"/>
            <a:ext cx="671830" cy="181610"/>
          </a:xfrm>
          <a:custGeom>
            <a:avLst/>
            <a:gdLst/>
            <a:ahLst/>
            <a:cxnLst/>
            <a:rect l="l" t="t" r="r" b="b"/>
            <a:pathLst>
              <a:path w="671829" h="181610">
                <a:moveTo>
                  <a:pt x="671588" y="181216"/>
                </a:moveTo>
                <a:lnTo>
                  <a:pt x="0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6093" y="4455684"/>
            <a:ext cx="190500" cy="168275"/>
          </a:xfrm>
          <a:custGeom>
            <a:avLst/>
            <a:gdLst/>
            <a:ahLst/>
            <a:cxnLst/>
            <a:rect l="l" t="t" r="r" b="b"/>
            <a:pathLst>
              <a:path w="190500" h="168275">
                <a:moveTo>
                  <a:pt x="190373" y="0"/>
                </a:moveTo>
                <a:lnTo>
                  <a:pt x="0" y="38595"/>
                </a:lnTo>
                <a:lnTo>
                  <a:pt x="145097" y="167728"/>
                </a:lnTo>
                <a:lnTo>
                  <a:pt x="1903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3470" y="1918716"/>
            <a:ext cx="1056005" cy="777240"/>
          </a:xfrm>
          <a:custGeom>
            <a:avLst/>
            <a:gdLst/>
            <a:ahLst/>
            <a:cxnLst/>
            <a:rect l="l" t="t" r="r" b="b"/>
            <a:pathLst>
              <a:path w="1056004" h="777239">
                <a:moveTo>
                  <a:pt x="1055395" y="0"/>
                </a:moveTo>
                <a:lnTo>
                  <a:pt x="0" y="777049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6889" y="2608635"/>
            <a:ext cx="191770" cy="173355"/>
          </a:xfrm>
          <a:custGeom>
            <a:avLst/>
            <a:gdLst/>
            <a:ahLst/>
            <a:cxnLst/>
            <a:rect l="l" t="t" r="r" b="b"/>
            <a:pathLst>
              <a:path w="191770" h="173355">
                <a:moveTo>
                  <a:pt x="88391" y="0"/>
                </a:moveTo>
                <a:lnTo>
                  <a:pt x="0" y="172961"/>
                </a:lnTo>
                <a:lnTo>
                  <a:pt x="191401" y="139903"/>
                </a:lnTo>
                <a:lnTo>
                  <a:pt x="883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2163" y="568451"/>
            <a:ext cx="554037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-9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6600" b="1" spc="-8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6600" b="1" spc="-114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6600" b="1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660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600" b="1" spc="-24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6600" b="1" spc="-9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6600" b="1" spc="-10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6600" b="1" spc="-9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6600" b="1" spc="-9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6600" b="1" spc="-85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6600" b="1" spc="-10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6600" b="1" spc="-4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endParaRPr sz="66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9021" rIns="0" bIns="0" rtlCol="0">
            <a:spAutoFit/>
          </a:bodyPr>
          <a:lstStyle/>
          <a:p>
            <a:pPr marL="4265295">
              <a:lnSpc>
                <a:spcPct val="100000"/>
              </a:lnSpc>
            </a:pPr>
            <a:r>
              <a:rPr sz="3200" b="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200" b="0" spc="-5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0" spc="-65" dirty="0">
                <a:latin typeface="Corbel"/>
                <a:cs typeface="Corbel"/>
              </a:rPr>
              <a:t>R</a:t>
            </a:r>
            <a:r>
              <a:rPr sz="3200" b="0" dirty="0">
                <a:latin typeface="Corbel"/>
                <a:cs typeface="Corbel"/>
              </a:rPr>
              <a:t>ep</a:t>
            </a:r>
            <a:r>
              <a:rPr sz="3200" b="0" spc="-5" dirty="0">
                <a:latin typeface="Corbel"/>
                <a:cs typeface="Corbel"/>
              </a:rPr>
              <a:t>o</a:t>
            </a:r>
            <a:r>
              <a:rPr sz="3200" b="0" spc="-10" dirty="0">
                <a:latin typeface="Corbel"/>
                <a:cs typeface="Corbel"/>
              </a:rPr>
              <a:t>r</a:t>
            </a:r>
            <a:r>
              <a:rPr sz="3200" b="0" dirty="0">
                <a:latin typeface="Corbel"/>
                <a:cs typeface="Corbel"/>
              </a:rPr>
              <a:t>t</a:t>
            </a:r>
            <a:r>
              <a:rPr sz="3200" b="0" spc="-215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T</a:t>
            </a:r>
            <a:r>
              <a:rPr sz="3200" b="0" dirty="0">
                <a:latin typeface="Corbel"/>
                <a:cs typeface="Corbel"/>
              </a:rPr>
              <a:t>i</a:t>
            </a:r>
            <a:r>
              <a:rPr sz="3200" b="0" spc="-5" dirty="0">
                <a:latin typeface="Corbel"/>
                <a:cs typeface="Corbel"/>
              </a:rPr>
              <a:t>me</a:t>
            </a:r>
            <a:endParaRPr sz="3200">
              <a:latin typeface="Corbel"/>
              <a:cs typeface="Corbel"/>
            </a:endParaRPr>
          </a:p>
          <a:p>
            <a:pPr marL="5179695">
              <a:lnSpc>
                <a:spcPct val="100000"/>
              </a:lnSpc>
              <a:spcBef>
                <a:spcPts val="245"/>
              </a:spcBef>
            </a:pPr>
            <a:r>
              <a:rPr sz="3000" b="0" spc="5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z="3000" b="0" dirty="0">
                <a:latin typeface="Corbel"/>
                <a:cs typeface="Corbel"/>
              </a:rPr>
              <a:t>T</a:t>
            </a:r>
            <a:r>
              <a:rPr sz="3000" b="0" spc="-10" dirty="0">
                <a:latin typeface="Corbel"/>
                <a:cs typeface="Corbel"/>
              </a:rPr>
              <a:t>i</a:t>
            </a:r>
            <a:r>
              <a:rPr sz="3000" b="0" spc="-25" dirty="0">
                <a:latin typeface="Corbel"/>
                <a:cs typeface="Corbel"/>
              </a:rPr>
              <a:t>mes</a:t>
            </a:r>
            <a:r>
              <a:rPr sz="3000" b="0" spc="-5" dirty="0">
                <a:latin typeface="Corbel"/>
                <a:cs typeface="Corbel"/>
              </a:rPr>
              <a:t>h</a:t>
            </a:r>
            <a:r>
              <a:rPr sz="3000" b="0" spc="-20" dirty="0">
                <a:latin typeface="Corbel"/>
                <a:cs typeface="Corbel"/>
              </a:rPr>
              <a:t>eet</a:t>
            </a:r>
            <a:endParaRPr sz="3000">
              <a:latin typeface="Corbel"/>
              <a:cs typeface="Corbel"/>
            </a:endParaRPr>
          </a:p>
          <a:p>
            <a:pPr marL="5179695">
              <a:lnSpc>
                <a:spcPct val="100000"/>
              </a:lnSpc>
              <a:spcBef>
                <a:spcPts val="240"/>
              </a:spcBef>
            </a:pPr>
            <a:r>
              <a:rPr sz="3000" b="0" spc="5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z="3000" b="0" dirty="0">
                <a:latin typeface="Corbel"/>
                <a:cs typeface="Corbel"/>
              </a:rPr>
              <a:t>A</a:t>
            </a:r>
            <a:r>
              <a:rPr sz="3000" b="0" spc="-20" dirty="0">
                <a:latin typeface="Corbel"/>
                <a:cs typeface="Corbel"/>
              </a:rPr>
              <a:t>b</a:t>
            </a:r>
            <a:r>
              <a:rPr sz="3000" b="0" spc="-5" dirty="0">
                <a:latin typeface="Corbel"/>
                <a:cs typeface="Corbel"/>
              </a:rPr>
              <a:t>s</a:t>
            </a:r>
            <a:r>
              <a:rPr sz="3000" b="0" spc="-20" dirty="0">
                <a:latin typeface="Corbel"/>
                <a:cs typeface="Corbel"/>
              </a:rPr>
              <a:t>en</a:t>
            </a:r>
            <a:r>
              <a:rPr sz="3000" b="0" dirty="0">
                <a:latin typeface="Corbel"/>
                <a:cs typeface="Corbel"/>
              </a:rPr>
              <a:t>c</a:t>
            </a:r>
            <a:r>
              <a:rPr sz="3000" b="0" spc="-15" dirty="0">
                <a:latin typeface="Corbel"/>
                <a:cs typeface="Corbel"/>
              </a:rPr>
              <a:t>e</a:t>
            </a:r>
            <a:r>
              <a:rPr sz="3000" b="0" spc="-20" dirty="0">
                <a:latin typeface="Corbel"/>
                <a:cs typeface="Corbel"/>
              </a:rPr>
              <a:t> </a:t>
            </a:r>
            <a:r>
              <a:rPr sz="3000" b="0" spc="-80" dirty="0">
                <a:latin typeface="Corbel"/>
                <a:cs typeface="Corbel"/>
              </a:rPr>
              <a:t>R</a:t>
            </a:r>
            <a:r>
              <a:rPr sz="3000" b="0" spc="-20" dirty="0">
                <a:latin typeface="Corbel"/>
                <a:cs typeface="Corbel"/>
              </a:rPr>
              <a:t>eques</a:t>
            </a:r>
            <a:r>
              <a:rPr sz="3000" b="0" dirty="0"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  <a:p>
            <a:pPr marL="4265295">
              <a:lnSpc>
                <a:spcPct val="100000"/>
              </a:lnSpc>
              <a:spcBef>
                <a:spcPts val="204"/>
              </a:spcBef>
            </a:pPr>
            <a:r>
              <a:rPr sz="3200" b="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200" b="0" spc="-5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0" dirty="0">
                <a:latin typeface="Corbel"/>
                <a:cs typeface="Corbel"/>
              </a:rPr>
              <a:t>View</a:t>
            </a:r>
            <a:r>
              <a:rPr sz="3200" b="0" spc="-245" dirty="0">
                <a:latin typeface="Corbel"/>
                <a:cs typeface="Corbel"/>
              </a:rPr>
              <a:t> </a:t>
            </a:r>
            <a:r>
              <a:rPr sz="3200" b="0" spc="-5" dirty="0">
                <a:latin typeface="Corbel"/>
                <a:cs typeface="Corbel"/>
              </a:rPr>
              <a:t>T</a:t>
            </a:r>
            <a:r>
              <a:rPr sz="3200" b="0" dirty="0">
                <a:latin typeface="Corbel"/>
                <a:cs typeface="Corbel"/>
              </a:rPr>
              <a:t>i</a:t>
            </a:r>
            <a:r>
              <a:rPr sz="3200" b="0" spc="-5" dirty="0">
                <a:latin typeface="Corbel"/>
                <a:cs typeface="Corbel"/>
              </a:rPr>
              <a:t>m</a:t>
            </a:r>
            <a:r>
              <a:rPr sz="3200" b="0" dirty="0">
                <a:latin typeface="Corbel"/>
                <a:cs typeface="Corbel"/>
              </a:rPr>
              <a:t>e</a:t>
            </a:r>
            <a:endParaRPr sz="3200">
              <a:latin typeface="Corbel"/>
              <a:cs typeface="Corbel"/>
            </a:endParaRPr>
          </a:p>
          <a:p>
            <a:pPr marL="5179695">
              <a:lnSpc>
                <a:spcPct val="100000"/>
              </a:lnSpc>
              <a:spcBef>
                <a:spcPts val="245"/>
              </a:spcBef>
            </a:pPr>
            <a:r>
              <a:rPr sz="3000" b="0" spc="5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z="3000" b="0" spc="5" dirty="0">
                <a:latin typeface="Corbel"/>
                <a:cs typeface="Corbel"/>
              </a:rPr>
              <a:t>P</a:t>
            </a:r>
            <a:r>
              <a:rPr sz="3000" b="0" spc="-10" dirty="0">
                <a:latin typeface="Corbel"/>
                <a:cs typeface="Corbel"/>
              </a:rPr>
              <a:t>a</a:t>
            </a:r>
            <a:r>
              <a:rPr sz="3000" b="0" dirty="0">
                <a:latin typeface="Corbel"/>
                <a:cs typeface="Corbel"/>
              </a:rPr>
              <a:t>y</a:t>
            </a:r>
            <a:r>
              <a:rPr sz="3000" b="0" spc="-204" dirty="0">
                <a:latin typeface="Corbel"/>
                <a:cs typeface="Corbel"/>
              </a:rPr>
              <a:t> </a:t>
            </a:r>
            <a:r>
              <a:rPr sz="3000" b="0" dirty="0">
                <a:latin typeface="Corbel"/>
                <a:cs typeface="Corbel"/>
              </a:rPr>
              <a:t>T</a:t>
            </a:r>
            <a:r>
              <a:rPr sz="3000" b="0" spc="-10" dirty="0">
                <a:latin typeface="Corbel"/>
                <a:cs typeface="Corbel"/>
              </a:rPr>
              <a:t>i</a:t>
            </a:r>
            <a:r>
              <a:rPr sz="3000" b="0" spc="-30" dirty="0">
                <a:latin typeface="Corbel"/>
                <a:cs typeface="Corbel"/>
              </a:rPr>
              <a:t>m</a:t>
            </a:r>
            <a:r>
              <a:rPr sz="3000" b="0" spc="-15" dirty="0"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  <a:p>
            <a:pPr marL="5179695">
              <a:lnSpc>
                <a:spcPct val="100000"/>
              </a:lnSpc>
              <a:spcBef>
                <a:spcPts val="240"/>
              </a:spcBef>
            </a:pPr>
            <a:r>
              <a:rPr sz="3000" b="0" spc="5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z="3000" b="0" spc="-20" dirty="0">
                <a:latin typeface="Corbel"/>
                <a:cs typeface="Corbel"/>
              </a:rPr>
              <a:t>Ab</a:t>
            </a:r>
            <a:r>
              <a:rPr sz="3000" b="0" spc="-5" dirty="0">
                <a:latin typeface="Corbel"/>
                <a:cs typeface="Corbel"/>
              </a:rPr>
              <a:t>s</a:t>
            </a:r>
            <a:r>
              <a:rPr sz="3000" b="0" spc="-20" dirty="0">
                <a:latin typeface="Corbel"/>
                <a:cs typeface="Corbel"/>
              </a:rPr>
              <a:t>e</a:t>
            </a:r>
            <a:r>
              <a:rPr sz="3000" b="0" dirty="0">
                <a:latin typeface="Corbel"/>
                <a:cs typeface="Corbel"/>
              </a:rPr>
              <a:t>nc</a:t>
            </a:r>
            <a:r>
              <a:rPr sz="3000" b="0" spc="-15" dirty="0">
                <a:latin typeface="Corbel"/>
                <a:cs typeface="Corbel"/>
              </a:rPr>
              <a:t>e</a:t>
            </a:r>
            <a:r>
              <a:rPr sz="3000" b="0" spc="-20" dirty="0">
                <a:latin typeface="Corbel"/>
                <a:cs typeface="Corbel"/>
              </a:rPr>
              <a:t> </a:t>
            </a:r>
            <a:r>
              <a:rPr sz="3000" b="0" spc="-80" dirty="0">
                <a:latin typeface="Corbel"/>
                <a:cs typeface="Corbel"/>
              </a:rPr>
              <a:t>R</a:t>
            </a:r>
            <a:r>
              <a:rPr sz="3000" b="0" spc="-20" dirty="0">
                <a:latin typeface="Corbel"/>
                <a:cs typeface="Corbel"/>
              </a:rPr>
              <a:t>e</a:t>
            </a:r>
            <a:r>
              <a:rPr sz="3000" b="0" dirty="0">
                <a:latin typeface="Corbel"/>
                <a:cs typeface="Corbel"/>
              </a:rPr>
              <a:t>q</a:t>
            </a:r>
            <a:r>
              <a:rPr sz="3000" b="0" spc="-5" dirty="0">
                <a:latin typeface="Corbel"/>
                <a:cs typeface="Corbel"/>
              </a:rPr>
              <a:t>u</a:t>
            </a:r>
            <a:r>
              <a:rPr sz="3000" b="0" spc="-20" dirty="0">
                <a:latin typeface="Corbel"/>
                <a:cs typeface="Corbel"/>
              </a:rPr>
              <a:t>e</a:t>
            </a:r>
            <a:r>
              <a:rPr sz="3000" b="0" spc="-5" dirty="0">
                <a:latin typeface="Corbel"/>
                <a:cs typeface="Corbel"/>
              </a:rPr>
              <a:t>s</a:t>
            </a:r>
            <a:r>
              <a:rPr sz="3000" b="0" dirty="0">
                <a:latin typeface="Corbel"/>
                <a:cs typeface="Corbel"/>
              </a:rPr>
              <a:t>t Hi</a:t>
            </a:r>
            <a:r>
              <a:rPr sz="3000" b="0" spc="-5" dirty="0">
                <a:latin typeface="Corbel"/>
                <a:cs typeface="Corbel"/>
              </a:rPr>
              <a:t>s</a:t>
            </a:r>
            <a:r>
              <a:rPr sz="3000" b="0" dirty="0">
                <a:latin typeface="Corbel"/>
                <a:cs typeface="Corbel"/>
              </a:rPr>
              <a:t>t</a:t>
            </a:r>
            <a:r>
              <a:rPr sz="3000" b="0" spc="-5" dirty="0">
                <a:latin typeface="Corbel"/>
                <a:cs typeface="Corbel"/>
              </a:rPr>
              <a:t>o</a:t>
            </a:r>
            <a:r>
              <a:rPr sz="3000" b="0" dirty="0">
                <a:latin typeface="Corbel"/>
                <a:cs typeface="Corbel"/>
              </a:rPr>
              <a:t>ry</a:t>
            </a:r>
            <a:endParaRPr sz="3000">
              <a:latin typeface="Corbel"/>
              <a:cs typeface="Corbel"/>
            </a:endParaRPr>
          </a:p>
          <a:p>
            <a:pPr marL="5179695">
              <a:lnSpc>
                <a:spcPct val="100000"/>
              </a:lnSpc>
              <a:spcBef>
                <a:spcPts val="240"/>
              </a:spcBef>
            </a:pPr>
            <a:r>
              <a:rPr sz="3000" b="0" spc="5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z="3000" b="0" dirty="0">
                <a:latin typeface="Corbel"/>
                <a:cs typeface="Corbel"/>
              </a:rPr>
              <a:t>A</a:t>
            </a:r>
            <a:r>
              <a:rPr sz="3000" b="0" spc="-20" dirty="0">
                <a:latin typeface="Corbel"/>
                <a:cs typeface="Corbel"/>
              </a:rPr>
              <a:t>b</a:t>
            </a:r>
            <a:r>
              <a:rPr sz="3000" b="0" spc="-5" dirty="0">
                <a:latin typeface="Corbel"/>
                <a:cs typeface="Corbel"/>
              </a:rPr>
              <a:t>s</a:t>
            </a:r>
            <a:r>
              <a:rPr sz="3000" b="0" spc="-20" dirty="0">
                <a:latin typeface="Corbel"/>
                <a:cs typeface="Corbel"/>
              </a:rPr>
              <a:t>en</a:t>
            </a:r>
            <a:r>
              <a:rPr sz="3000" b="0" dirty="0">
                <a:latin typeface="Corbel"/>
                <a:cs typeface="Corbel"/>
              </a:rPr>
              <a:t>c</a:t>
            </a:r>
            <a:r>
              <a:rPr sz="3000" b="0" spc="-15" dirty="0">
                <a:latin typeface="Corbel"/>
                <a:cs typeface="Corbel"/>
              </a:rPr>
              <a:t>e</a:t>
            </a:r>
            <a:r>
              <a:rPr sz="3000" b="0" spc="-20" dirty="0">
                <a:latin typeface="Corbel"/>
                <a:cs typeface="Corbel"/>
              </a:rPr>
              <a:t> </a:t>
            </a:r>
            <a:r>
              <a:rPr sz="3000" b="0" spc="-5" dirty="0">
                <a:latin typeface="Corbel"/>
                <a:cs typeface="Corbel"/>
              </a:rPr>
              <a:t>B</a:t>
            </a:r>
            <a:r>
              <a:rPr sz="3000" b="0" spc="-25" dirty="0">
                <a:latin typeface="Corbel"/>
                <a:cs typeface="Corbel"/>
              </a:rPr>
              <a:t>a</a:t>
            </a:r>
            <a:r>
              <a:rPr sz="3000" b="0" spc="-10" dirty="0">
                <a:latin typeface="Corbel"/>
                <a:cs typeface="Corbel"/>
              </a:rPr>
              <a:t>la</a:t>
            </a:r>
            <a:r>
              <a:rPr sz="3000" b="0" dirty="0">
                <a:latin typeface="Corbel"/>
                <a:cs typeface="Corbel"/>
              </a:rPr>
              <a:t>nc</a:t>
            </a:r>
            <a:r>
              <a:rPr sz="3000" b="0" spc="-20" dirty="0">
                <a:latin typeface="Corbel"/>
                <a:cs typeface="Corbel"/>
              </a:rPr>
              <a:t>es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" y="1301496"/>
            <a:ext cx="3788650" cy="5074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387" y="1365504"/>
            <a:ext cx="3597516" cy="4895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337" y="1346453"/>
            <a:ext cx="3644265" cy="4930140"/>
          </a:xfrm>
          <a:custGeom>
            <a:avLst/>
            <a:gdLst/>
            <a:ahLst/>
            <a:cxnLst/>
            <a:rect l="l" t="t" r="r" b="b"/>
            <a:pathLst>
              <a:path w="3644265" h="4930140">
                <a:moveTo>
                  <a:pt x="0" y="0"/>
                </a:moveTo>
                <a:lnTo>
                  <a:pt x="3643884" y="0"/>
                </a:lnTo>
                <a:lnTo>
                  <a:pt x="3643884" y="4930140"/>
                </a:lnTo>
                <a:lnTo>
                  <a:pt x="0" y="493014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104" y="3112007"/>
            <a:ext cx="3507104" cy="394970"/>
          </a:xfrm>
          <a:custGeom>
            <a:avLst/>
            <a:gdLst/>
            <a:ahLst/>
            <a:cxnLst/>
            <a:rect l="l" t="t" r="r" b="b"/>
            <a:pathLst>
              <a:path w="3507104" h="394970">
                <a:moveTo>
                  <a:pt x="0" y="0"/>
                </a:moveTo>
                <a:lnTo>
                  <a:pt x="3506724" y="0"/>
                </a:lnTo>
                <a:lnTo>
                  <a:pt x="3506724" y="394715"/>
                </a:lnTo>
                <a:lnTo>
                  <a:pt x="0" y="394715"/>
                </a:lnTo>
                <a:lnTo>
                  <a:pt x="0" y="0"/>
                </a:lnTo>
                <a:close/>
              </a:path>
            </a:pathLst>
          </a:custGeom>
          <a:ln w="579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832" y="776538"/>
            <a:ext cx="1015047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85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5400" b="1" spc="-6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5400" b="1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2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1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5400" b="1" spc="-85" dirty="0">
                <a:solidFill>
                  <a:srgbClr val="FFFFFF"/>
                </a:solidFill>
                <a:latin typeface="Corbel"/>
                <a:cs typeface="Corbel"/>
              </a:rPr>
              <a:t>tin</a:t>
            </a:r>
            <a:r>
              <a:rPr sz="5400" b="1" spc="-3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5400" b="1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6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8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5400" b="1" spc="-9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5400" b="1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sz="5400" b="1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2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95" dirty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5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5400" b="1" spc="-5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85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5400" b="1" spc="-6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5400" b="1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9313" y="1682974"/>
            <a:ext cx="6374130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3460"/>
              </a:lnSpc>
            </a:pPr>
            <a:r>
              <a:rPr sz="3200" spc="280" dirty="0">
                <a:solidFill>
                  <a:srgbClr val="C00000"/>
                </a:solidFill>
                <a:latin typeface="Wingdings 2"/>
                <a:cs typeface="Wingdings 2"/>
              </a:rPr>
              <a:t>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ep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ting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enu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lets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ep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t and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iew</a:t>
            </a:r>
            <a:r>
              <a:rPr sz="3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e.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3160775"/>
            <a:ext cx="10753343" cy="2689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012" y="3224783"/>
            <a:ext cx="10570463" cy="2505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962" y="3205733"/>
            <a:ext cx="10608945" cy="2545080"/>
          </a:xfrm>
          <a:custGeom>
            <a:avLst/>
            <a:gdLst/>
            <a:ahLst/>
            <a:cxnLst/>
            <a:rect l="l" t="t" r="r" b="b"/>
            <a:pathLst>
              <a:path w="10608945" h="2545079">
                <a:moveTo>
                  <a:pt x="0" y="0"/>
                </a:moveTo>
                <a:lnTo>
                  <a:pt x="10608564" y="0"/>
                </a:lnTo>
                <a:lnTo>
                  <a:pt x="10608564" y="2545080"/>
                </a:lnTo>
                <a:lnTo>
                  <a:pt x="0" y="254508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0411" y="4968240"/>
            <a:ext cx="1256030" cy="273050"/>
          </a:xfrm>
          <a:custGeom>
            <a:avLst/>
            <a:gdLst/>
            <a:ahLst/>
            <a:cxnLst/>
            <a:rect l="l" t="t" r="r" b="b"/>
            <a:pathLst>
              <a:path w="1256030" h="273050">
                <a:moveTo>
                  <a:pt x="0" y="0"/>
                </a:moveTo>
                <a:lnTo>
                  <a:pt x="1255776" y="0"/>
                </a:lnTo>
                <a:lnTo>
                  <a:pt x="1255776" y="272796"/>
                </a:lnTo>
                <a:lnTo>
                  <a:pt x="0" y="272796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0" y="5330952"/>
                </a:moveTo>
                <a:lnTo>
                  <a:pt x="3444240" y="5330952"/>
                </a:lnTo>
                <a:lnTo>
                  <a:pt x="3444240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3630" y="288579"/>
            <a:ext cx="332232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85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5400" b="1" spc="-6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5400" b="1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2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Shee</a:t>
            </a:r>
            <a:r>
              <a:rPr sz="5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215" y="982980"/>
            <a:ext cx="3971925" cy="4966970"/>
          </a:xfrm>
          <a:custGeom>
            <a:avLst/>
            <a:gdLst/>
            <a:ahLst/>
            <a:cxnLst/>
            <a:rect l="l" t="t" r="r" b="b"/>
            <a:pathLst>
              <a:path w="3971925" h="4966970">
                <a:moveTo>
                  <a:pt x="0" y="0"/>
                </a:moveTo>
                <a:lnTo>
                  <a:pt x="3971544" y="0"/>
                </a:lnTo>
                <a:lnTo>
                  <a:pt x="3971544" y="4966716"/>
                </a:lnTo>
                <a:lnTo>
                  <a:pt x="0" y="496671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3277" y="1404956"/>
            <a:ext cx="295211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1730"/>
              </a:lnSpc>
              <a:buClr>
                <a:srgbClr val="FFFFFF"/>
              </a:buClr>
              <a:buFont typeface="Corbel"/>
              <a:buAutoNum type="arabicPeriod"/>
              <a:tabLst>
                <a:tab pos="355600" algn="l"/>
              </a:tabLst>
            </a:pP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ew</a:t>
            </a:r>
            <a:r>
              <a:rPr sz="16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esh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ee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 c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eg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es:</a:t>
            </a:r>
            <a:endParaRPr sz="1600">
              <a:latin typeface="Corbel"/>
              <a:cs typeface="Corbel"/>
            </a:endParaRPr>
          </a:p>
          <a:p>
            <a:pPr marL="698500" lvl="1" indent="-182880">
              <a:lnSpc>
                <a:spcPct val="100000"/>
              </a:lnSpc>
              <a:spcBef>
                <a:spcPts val="110"/>
              </a:spcBef>
              <a:buClr>
                <a:srgbClr val="FFFFFF"/>
              </a:buClr>
              <a:buFont typeface="Wingdings 2"/>
              <a:buChar char=""/>
              <a:tabLst>
                <a:tab pos="698500" algn="l"/>
              </a:tabLst>
            </a:pP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1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4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400" b="1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eek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277" y="2264492"/>
            <a:ext cx="3477260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835" indent="-342900">
              <a:lnSpc>
                <a:spcPts val="1730"/>
              </a:lnSpc>
              <a:buClr>
                <a:srgbClr val="FFFFFF"/>
              </a:buClr>
              <a:buFont typeface="Corbel"/>
              <a:buAutoNum type="arabicPeriod" startAt="2"/>
              <a:tabLst>
                <a:tab pos="392430" algn="l"/>
              </a:tabLst>
            </a:pP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ct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am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wis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 v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ew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cl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6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fr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endParaRPr sz="16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980"/>
              </a:spcBef>
              <a:buClr>
                <a:srgbClr val="FFFFFF"/>
              </a:buClr>
              <a:buFont typeface="Corbel"/>
              <a:buAutoNum type="arabicPeriod" startAt="2"/>
              <a:tabLst>
                <a:tab pos="355600" algn="l"/>
              </a:tabLst>
            </a:pP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6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ate</a:t>
            </a:r>
            <a:endParaRPr sz="1600">
              <a:latin typeface="Corbel"/>
              <a:cs typeface="Corbel"/>
            </a:endParaRPr>
          </a:p>
          <a:p>
            <a:pPr marL="698500" marR="5080" lvl="1" indent="-182880">
              <a:lnSpc>
                <a:spcPts val="1510"/>
              </a:lnSpc>
              <a:spcBef>
                <a:spcPts val="330"/>
              </a:spcBef>
              <a:buClr>
                <a:srgbClr val="FFFFFF"/>
              </a:buClr>
              <a:buFont typeface="Wingdings 2"/>
              <a:buChar char=""/>
              <a:tabLst>
                <a:tab pos="698500" algn="l"/>
              </a:tabLst>
            </a:pP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 da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 p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4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1400" b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40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mes</a:t>
            </a:r>
            <a:r>
              <a:rPr sz="1400" b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277" y="3687908"/>
            <a:ext cx="371792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1730"/>
              </a:lnSpc>
              <a:tabLst>
                <a:tab pos="354965" algn="l"/>
              </a:tabLst>
            </a:pP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nch</a:t>
            </a:r>
            <a:r>
              <a:rPr sz="1600" b="1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ct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tua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222" y="4279363"/>
            <a:ext cx="18389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nch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ime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inc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197" y="4523543"/>
            <a:ext cx="2746375" cy="101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FFFFFF"/>
              </a:buClr>
              <a:buFont typeface="Wingdings 2"/>
              <a:buChar char=""/>
              <a:tabLst>
                <a:tab pos="195580" algn="l"/>
              </a:tabLst>
            </a:pP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n (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ou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rr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wor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140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lr>
                <a:srgbClr val="FFFFFF"/>
              </a:buClr>
              <a:buFont typeface="Wingdings 2"/>
              <a:buChar char=""/>
              <a:tabLst>
                <a:tab pos="195580" algn="l"/>
              </a:tabLst>
            </a:pP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or a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140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lr>
                <a:srgbClr val="FFFFFF"/>
              </a:buClr>
              <a:buFont typeface="Wingdings 2"/>
              <a:buChar char=""/>
              <a:tabLst>
                <a:tab pos="195580" algn="l"/>
              </a:tabLst>
            </a:pP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n (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ou re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urn</a:t>
            </a:r>
            <a:r>
              <a:rPr sz="1400" b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rom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140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spcBef>
                <a:spcPts val="430"/>
              </a:spcBef>
              <a:buClr>
                <a:srgbClr val="FFFFFF"/>
              </a:buClr>
              <a:buFont typeface="Wingdings 2"/>
              <a:buChar char=""/>
              <a:tabLst>
                <a:tab pos="195580" algn="l"/>
              </a:tabLst>
            </a:pP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Out</a:t>
            </a:r>
            <a:r>
              <a:rPr sz="14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rbel"/>
                <a:cs typeface="Corbel"/>
              </a:rPr>
              <a:t>day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00650" y="2280666"/>
            <a:ext cx="1310640" cy="326390"/>
          </a:xfrm>
          <a:custGeom>
            <a:avLst/>
            <a:gdLst/>
            <a:ahLst/>
            <a:cxnLst/>
            <a:rect l="l" t="t" r="r" b="b"/>
            <a:pathLst>
              <a:path w="1310640" h="326389">
                <a:moveTo>
                  <a:pt x="0" y="0"/>
                </a:moveTo>
                <a:lnTo>
                  <a:pt x="1310640" y="0"/>
                </a:lnTo>
                <a:lnTo>
                  <a:pt x="1310640" y="326136"/>
                </a:lnTo>
                <a:lnTo>
                  <a:pt x="0" y="3261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0935" y="1947672"/>
            <a:ext cx="7198138" cy="4468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0432" y="1402080"/>
            <a:ext cx="226060" cy="473075"/>
          </a:xfrm>
          <a:custGeom>
            <a:avLst/>
            <a:gdLst/>
            <a:ahLst/>
            <a:cxnLst/>
            <a:rect l="l" t="t" r="r" b="b"/>
            <a:pathLst>
              <a:path w="226060" h="473075">
                <a:moveTo>
                  <a:pt x="0" y="0"/>
                </a:moveTo>
                <a:lnTo>
                  <a:pt x="225894" y="472909"/>
                </a:lnTo>
              </a:path>
            </a:pathLst>
          </a:custGeom>
          <a:ln w="579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5477" y="1811425"/>
            <a:ext cx="156845" cy="194310"/>
          </a:xfrm>
          <a:custGeom>
            <a:avLst/>
            <a:gdLst/>
            <a:ahLst/>
            <a:cxnLst/>
            <a:rect l="l" t="t" r="r" b="b"/>
            <a:pathLst>
              <a:path w="156845" h="194310">
                <a:moveTo>
                  <a:pt x="156768" y="0"/>
                </a:moveTo>
                <a:lnTo>
                  <a:pt x="0" y="74879"/>
                </a:lnTo>
                <a:lnTo>
                  <a:pt x="153263" y="194208"/>
                </a:lnTo>
                <a:lnTo>
                  <a:pt x="1567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9985" y="94868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59" y="3490"/>
                </a:lnTo>
                <a:lnTo>
                  <a:pt x="208458" y="13596"/>
                </a:lnTo>
                <a:lnTo>
                  <a:pt x="164725" y="29768"/>
                </a:lnTo>
                <a:lnTo>
                  <a:pt x="124788" y="51457"/>
                </a:lnTo>
                <a:lnTo>
                  <a:pt x="89273" y="78114"/>
                </a:lnTo>
                <a:lnTo>
                  <a:pt x="58808" y="109190"/>
                </a:lnTo>
                <a:lnTo>
                  <a:pt x="34020" y="144135"/>
                </a:lnTo>
                <a:lnTo>
                  <a:pt x="15538" y="182402"/>
                </a:lnTo>
                <a:lnTo>
                  <a:pt x="3989" y="223439"/>
                </a:lnTo>
                <a:lnTo>
                  <a:pt x="0" y="266700"/>
                </a:lnTo>
                <a:lnTo>
                  <a:pt x="1010" y="288573"/>
                </a:lnTo>
                <a:lnTo>
                  <a:pt x="8858" y="330791"/>
                </a:lnTo>
                <a:lnTo>
                  <a:pt x="23952" y="370511"/>
                </a:lnTo>
                <a:lnTo>
                  <a:pt x="45665" y="407186"/>
                </a:lnTo>
                <a:lnTo>
                  <a:pt x="73370" y="440265"/>
                </a:lnTo>
                <a:lnTo>
                  <a:pt x="106438" y="469200"/>
                </a:lnTo>
                <a:lnTo>
                  <a:pt x="144243" y="493442"/>
                </a:lnTo>
                <a:lnTo>
                  <a:pt x="186157" y="512441"/>
                </a:lnTo>
                <a:lnTo>
                  <a:pt x="231552" y="525649"/>
                </a:lnTo>
                <a:lnTo>
                  <a:pt x="279801" y="532515"/>
                </a:lnTo>
                <a:lnTo>
                  <a:pt x="304800" y="533400"/>
                </a:lnTo>
                <a:lnTo>
                  <a:pt x="329798" y="532515"/>
                </a:lnTo>
                <a:lnTo>
                  <a:pt x="378047" y="525649"/>
                </a:lnTo>
                <a:lnTo>
                  <a:pt x="423442" y="512441"/>
                </a:lnTo>
                <a:lnTo>
                  <a:pt x="465356" y="493442"/>
                </a:lnTo>
                <a:lnTo>
                  <a:pt x="503161" y="469200"/>
                </a:lnTo>
                <a:lnTo>
                  <a:pt x="536229" y="440265"/>
                </a:lnTo>
                <a:lnTo>
                  <a:pt x="563934" y="407186"/>
                </a:lnTo>
                <a:lnTo>
                  <a:pt x="585647" y="370511"/>
                </a:lnTo>
                <a:lnTo>
                  <a:pt x="600741" y="330791"/>
                </a:lnTo>
                <a:lnTo>
                  <a:pt x="608589" y="288573"/>
                </a:lnTo>
                <a:lnTo>
                  <a:pt x="609600" y="266700"/>
                </a:lnTo>
                <a:lnTo>
                  <a:pt x="608589" y="244826"/>
                </a:lnTo>
                <a:lnTo>
                  <a:pt x="600741" y="202608"/>
                </a:lnTo>
                <a:lnTo>
                  <a:pt x="585647" y="162888"/>
                </a:lnTo>
                <a:lnTo>
                  <a:pt x="563934" y="126213"/>
                </a:lnTo>
                <a:lnTo>
                  <a:pt x="536229" y="93134"/>
                </a:lnTo>
                <a:lnTo>
                  <a:pt x="503161" y="64199"/>
                </a:lnTo>
                <a:lnTo>
                  <a:pt x="465356" y="39957"/>
                </a:lnTo>
                <a:lnTo>
                  <a:pt x="423442" y="20958"/>
                </a:lnTo>
                <a:lnTo>
                  <a:pt x="378047" y="7750"/>
                </a:lnTo>
                <a:lnTo>
                  <a:pt x="329798" y="884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9985" y="94868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9"/>
                </a:lnTo>
                <a:lnTo>
                  <a:pt x="15538" y="182402"/>
                </a:lnTo>
                <a:lnTo>
                  <a:pt x="34020" y="144135"/>
                </a:lnTo>
                <a:lnTo>
                  <a:pt x="58808" y="109190"/>
                </a:lnTo>
                <a:lnTo>
                  <a:pt x="89273" y="78114"/>
                </a:lnTo>
                <a:lnTo>
                  <a:pt x="124788" y="51457"/>
                </a:lnTo>
                <a:lnTo>
                  <a:pt x="164725" y="29768"/>
                </a:lnTo>
                <a:lnTo>
                  <a:pt x="208458" y="13596"/>
                </a:lnTo>
                <a:lnTo>
                  <a:pt x="255359" y="3490"/>
                </a:lnTo>
                <a:lnTo>
                  <a:pt x="304800" y="0"/>
                </a:lnTo>
                <a:lnTo>
                  <a:pt x="329798" y="884"/>
                </a:lnTo>
                <a:lnTo>
                  <a:pt x="378047" y="7750"/>
                </a:lnTo>
                <a:lnTo>
                  <a:pt x="423442" y="20958"/>
                </a:lnTo>
                <a:lnTo>
                  <a:pt x="465356" y="39957"/>
                </a:lnTo>
                <a:lnTo>
                  <a:pt x="503161" y="64199"/>
                </a:lnTo>
                <a:lnTo>
                  <a:pt x="536229" y="93134"/>
                </a:lnTo>
                <a:lnTo>
                  <a:pt x="563934" y="126213"/>
                </a:lnTo>
                <a:lnTo>
                  <a:pt x="585647" y="162888"/>
                </a:lnTo>
                <a:lnTo>
                  <a:pt x="600741" y="202608"/>
                </a:lnTo>
                <a:lnTo>
                  <a:pt x="608589" y="244826"/>
                </a:lnTo>
                <a:lnTo>
                  <a:pt x="609600" y="266700"/>
                </a:lnTo>
                <a:lnTo>
                  <a:pt x="608589" y="288573"/>
                </a:lnTo>
                <a:lnTo>
                  <a:pt x="600741" y="330791"/>
                </a:lnTo>
                <a:lnTo>
                  <a:pt x="585647" y="370511"/>
                </a:lnTo>
                <a:lnTo>
                  <a:pt x="563934" y="407186"/>
                </a:lnTo>
                <a:lnTo>
                  <a:pt x="536229" y="440265"/>
                </a:lnTo>
                <a:lnTo>
                  <a:pt x="503161" y="469200"/>
                </a:lnTo>
                <a:lnTo>
                  <a:pt x="465356" y="493442"/>
                </a:lnTo>
                <a:lnTo>
                  <a:pt x="423442" y="512441"/>
                </a:lnTo>
                <a:lnTo>
                  <a:pt x="378047" y="525649"/>
                </a:lnTo>
                <a:lnTo>
                  <a:pt x="329798" y="532515"/>
                </a:lnTo>
                <a:lnTo>
                  <a:pt x="304800" y="533400"/>
                </a:lnTo>
                <a:lnTo>
                  <a:pt x="279801" y="532515"/>
                </a:lnTo>
                <a:lnTo>
                  <a:pt x="231552" y="525649"/>
                </a:lnTo>
                <a:lnTo>
                  <a:pt x="186157" y="512441"/>
                </a:lnTo>
                <a:lnTo>
                  <a:pt x="144243" y="493442"/>
                </a:lnTo>
                <a:lnTo>
                  <a:pt x="106438" y="469200"/>
                </a:lnTo>
                <a:lnTo>
                  <a:pt x="73370" y="440265"/>
                </a:lnTo>
                <a:lnTo>
                  <a:pt x="45665" y="407186"/>
                </a:lnTo>
                <a:lnTo>
                  <a:pt x="23952" y="370511"/>
                </a:lnTo>
                <a:lnTo>
                  <a:pt x="8858" y="330791"/>
                </a:lnTo>
                <a:lnTo>
                  <a:pt x="1010" y="288573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64288" y="1139864"/>
            <a:ext cx="2019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Corbel"/>
                <a:cs typeface="Corbel"/>
              </a:rPr>
              <a:t>#</a:t>
            </a:r>
            <a:r>
              <a:rPr sz="1200" b="1" spc="-10" dirty="0">
                <a:latin typeface="Corbel"/>
                <a:cs typeface="Corbel"/>
              </a:rPr>
              <a:t>1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04182" y="2006345"/>
            <a:ext cx="1529080" cy="451484"/>
          </a:xfrm>
          <a:custGeom>
            <a:avLst/>
            <a:gdLst/>
            <a:ahLst/>
            <a:cxnLst/>
            <a:rect l="l" t="t" r="r" b="b"/>
            <a:pathLst>
              <a:path w="1529079" h="451485">
                <a:moveTo>
                  <a:pt x="0" y="0"/>
                </a:moveTo>
                <a:lnTo>
                  <a:pt x="1528572" y="0"/>
                </a:lnTo>
                <a:lnTo>
                  <a:pt x="1528572" y="451103"/>
                </a:lnTo>
                <a:lnTo>
                  <a:pt x="0" y="45110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00088" y="1551432"/>
            <a:ext cx="322580" cy="436880"/>
          </a:xfrm>
          <a:custGeom>
            <a:avLst/>
            <a:gdLst/>
            <a:ahLst/>
            <a:cxnLst/>
            <a:rect l="l" t="t" r="r" b="b"/>
            <a:pathLst>
              <a:path w="322579" h="436880">
                <a:moveTo>
                  <a:pt x="0" y="0"/>
                </a:moveTo>
                <a:lnTo>
                  <a:pt x="322275" y="436283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35286" y="1912810"/>
            <a:ext cx="173355" cy="191770"/>
          </a:xfrm>
          <a:custGeom>
            <a:avLst/>
            <a:gdLst/>
            <a:ahLst/>
            <a:cxnLst/>
            <a:rect l="l" t="t" r="r" b="b"/>
            <a:pathLst>
              <a:path w="173354" h="191769">
                <a:moveTo>
                  <a:pt x="139750" y="0"/>
                </a:moveTo>
                <a:lnTo>
                  <a:pt x="0" y="103225"/>
                </a:lnTo>
                <a:lnTo>
                  <a:pt x="173101" y="191363"/>
                </a:lnTo>
                <a:lnTo>
                  <a:pt x="1397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6050" y="1018794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59" y="3490"/>
                </a:lnTo>
                <a:lnTo>
                  <a:pt x="208458" y="13596"/>
                </a:lnTo>
                <a:lnTo>
                  <a:pt x="164725" y="29768"/>
                </a:lnTo>
                <a:lnTo>
                  <a:pt x="124788" y="51457"/>
                </a:lnTo>
                <a:lnTo>
                  <a:pt x="89273" y="78114"/>
                </a:lnTo>
                <a:lnTo>
                  <a:pt x="58808" y="109190"/>
                </a:lnTo>
                <a:lnTo>
                  <a:pt x="34020" y="144135"/>
                </a:lnTo>
                <a:lnTo>
                  <a:pt x="15538" y="182402"/>
                </a:lnTo>
                <a:lnTo>
                  <a:pt x="3989" y="223439"/>
                </a:lnTo>
                <a:lnTo>
                  <a:pt x="0" y="266700"/>
                </a:lnTo>
                <a:lnTo>
                  <a:pt x="1010" y="288573"/>
                </a:lnTo>
                <a:lnTo>
                  <a:pt x="8858" y="330791"/>
                </a:lnTo>
                <a:lnTo>
                  <a:pt x="23952" y="370511"/>
                </a:lnTo>
                <a:lnTo>
                  <a:pt x="45665" y="407186"/>
                </a:lnTo>
                <a:lnTo>
                  <a:pt x="73370" y="440265"/>
                </a:lnTo>
                <a:lnTo>
                  <a:pt x="106438" y="469200"/>
                </a:lnTo>
                <a:lnTo>
                  <a:pt x="144243" y="493442"/>
                </a:lnTo>
                <a:lnTo>
                  <a:pt x="186157" y="512441"/>
                </a:lnTo>
                <a:lnTo>
                  <a:pt x="231552" y="525649"/>
                </a:lnTo>
                <a:lnTo>
                  <a:pt x="279801" y="532515"/>
                </a:lnTo>
                <a:lnTo>
                  <a:pt x="304800" y="533400"/>
                </a:lnTo>
                <a:lnTo>
                  <a:pt x="329798" y="532515"/>
                </a:lnTo>
                <a:lnTo>
                  <a:pt x="378047" y="525649"/>
                </a:lnTo>
                <a:lnTo>
                  <a:pt x="423442" y="512441"/>
                </a:lnTo>
                <a:lnTo>
                  <a:pt x="465356" y="493442"/>
                </a:lnTo>
                <a:lnTo>
                  <a:pt x="503161" y="469200"/>
                </a:lnTo>
                <a:lnTo>
                  <a:pt x="536229" y="440265"/>
                </a:lnTo>
                <a:lnTo>
                  <a:pt x="563934" y="407186"/>
                </a:lnTo>
                <a:lnTo>
                  <a:pt x="585647" y="370511"/>
                </a:lnTo>
                <a:lnTo>
                  <a:pt x="600741" y="330791"/>
                </a:lnTo>
                <a:lnTo>
                  <a:pt x="608589" y="288573"/>
                </a:lnTo>
                <a:lnTo>
                  <a:pt x="609600" y="266700"/>
                </a:lnTo>
                <a:lnTo>
                  <a:pt x="608589" y="244826"/>
                </a:lnTo>
                <a:lnTo>
                  <a:pt x="600741" y="202608"/>
                </a:lnTo>
                <a:lnTo>
                  <a:pt x="585647" y="162888"/>
                </a:lnTo>
                <a:lnTo>
                  <a:pt x="563934" y="126213"/>
                </a:lnTo>
                <a:lnTo>
                  <a:pt x="536229" y="93134"/>
                </a:lnTo>
                <a:lnTo>
                  <a:pt x="503161" y="64199"/>
                </a:lnTo>
                <a:lnTo>
                  <a:pt x="465356" y="39957"/>
                </a:lnTo>
                <a:lnTo>
                  <a:pt x="423442" y="20958"/>
                </a:lnTo>
                <a:lnTo>
                  <a:pt x="378047" y="7750"/>
                </a:lnTo>
                <a:lnTo>
                  <a:pt x="329798" y="884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96050" y="1018794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9"/>
                </a:lnTo>
                <a:lnTo>
                  <a:pt x="15538" y="182402"/>
                </a:lnTo>
                <a:lnTo>
                  <a:pt x="34020" y="144135"/>
                </a:lnTo>
                <a:lnTo>
                  <a:pt x="58808" y="109190"/>
                </a:lnTo>
                <a:lnTo>
                  <a:pt x="89273" y="78114"/>
                </a:lnTo>
                <a:lnTo>
                  <a:pt x="124788" y="51457"/>
                </a:lnTo>
                <a:lnTo>
                  <a:pt x="164725" y="29768"/>
                </a:lnTo>
                <a:lnTo>
                  <a:pt x="208458" y="13596"/>
                </a:lnTo>
                <a:lnTo>
                  <a:pt x="255359" y="3490"/>
                </a:lnTo>
                <a:lnTo>
                  <a:pt x="304800" y="0"/>
                </a:lnTo>
                <a:lnTo>
                  <a:pt x="329798" y="884"/>
                </a:lnTo>
                <a:lnTo>
                  <a:pt x="378047" y="7750"/>
                </a:lnTo>
                <a:lnTo>
                  <a:pt x="423442" y="20958"/>
                </a:lnTo>
                <a:lnTo>
                  <a:pt x="465356" y="39957"/>
                </a:lnTo>
                <a:lnTo>
                  <a:pt x="503161" y="64199"/>
                </a:lnTo>
                <a:lnTo>
                  <a:pt x="536229" y="93134"/>
                </a:lnTo>
                <a:lnTo>
                  <a:pt x="563934" y="126213"/>
                </a:lnTo>
                <a:lnTo>
                  <a:pt x="585647" y="162888"/>
                </a:lnTo>
                <a:lnTo>
                  <a:pt x="600741" y="202608"/>
                </a:lnTo>
                <a:lnTo>
                  <a:pt x="608589" y="244826"/>
                </a:lnTo>
                <a:lnTo>
                  <a:pt x="609600" y="266700"/>
                </a:lnTo>
                <a:lnTo>
                  <a:pt x="608589" y="288573"/>
                </a:lnTo>
                <a:lnTo>
                  <a:pt x="600741" y="330791"/>
                </a:lnTo>
                <a:lnTo>
                  <a:pt x="585647" y="370511"/>
                </a:lnTo>
                <a:lnTo>
                  <a:pt x="563934" y="407186"/>
                </a:lnTo>
                <a:lnTo>
                  <a:pt x="536229" y="440265"/>
                </a:lnTo>
                <a:lnTo>
                  <a:pt x="503161" y="469200"/>
                </a:lnTo>
                <a:lnTo>
                  <a:pt x="465356" y="493442"/>
                </a:lnTo>
                <a:lnTo>
                  <a:pt x="423442" y="512441"/>
                </a:lnTo>
                <a:lnTo>
                  <a:pt x="378047" y="525649"/>
                </a:lnTo>
                <a:lnTo>
                  <a:pt x="329798" y="532515"/>
                </a:lnTo>
                <a:lnTo>
                  <a:pt x="304800" y="533400"/>
                </a:lnTo>
                <a:lnTo>
                  <a:pt x="279801" y="532515"/>
                </a:lnTo>
                <a:lnTo>
                  <a:pt x="231552" y="525649"/>
                </a:lnTo>
                <a:lnTo>
                  <a:pt x="186157" y="512441"/>
                </a:lnTo>
                <a:lnTo>
                  <a:pt x="144243" y="493442"/>
                </a:lnTo>
                <a:lnTo>
                  <a:pt x="106438" y="469200"/>
                </a:lnTo>
                <a:lnTo>
                  <a:pt x="73370" y="440265"/>
                </a:lnTo>
                <a:lnTo>
                  <a:pt x="45665" y="407186"/>
                </a:lnTo>
                <a:lnTo>
                  <a:pt x="23952" y="370511"/>
                </a:lnTo>
                <a:lnTo>
                  <a:pt x="8858" y="330791"/>
                </a:lnTo>
                <a:lnTo>
                  <a:pt x="1010" y="288573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98524" y="1223076"/>
            <a:ext cx="2025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Corbel"/>
                <a:cs typeface="Corbel"/>
              </a:rPr>
              <a:t>#</a:t>
            </a:r>
            <a:r>
              <a:rPr sz="1200" b="1" dirty="0">
                <a:latin typeface="Corbel"/>
                <a:cs typeface="Corbel"/>
              </a:rPr>
              <a:t>2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88073" y="1966722"/>
            <a:ext cx="1705610" cy="463550"/>
          </a:xfrm>
          <a:custGeom>
            <a:avLst/>
            <a:gdLst/>
            <a:ahLst/>
            <a:cxnLst/>
            <a:rect l="l" t="t" r="r" b="b"/>
            <a:pathLst>
              <a:path w="1705609" h="463550">
                <a:moveTo>
                  <a:pt x="0" y="0"/>
                </a:moveTo>
                <a:lnTo>
                  <a:pt x="1705355" y="0"/>
                </a:lnTo>
                <a:lnTo>
                  <a:pt x="1705355" y="463296"/>
                </a:lnTo>
                <a:lnTo>
                  <a:pt x="0" y="4632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44918" y="3455670"/>
            <a:ext cx="3970020" cy="379730"/>
          </a:xfrm>
          <a:custGeom>
            <a:avLst/>
            <a:gdLst/>
            <a:ahLst/>
            <a:cxnLst/>
            <a:rect l="l" t="t" r="r" b="b"/>
            <a:pathLst>
              <a:path w="3970020" h="379729">
                <a:moveTo>
                  <a:pt x="0" y="0"/>
                </a:moveTo>
                <a:lnTo>
                  <a:pt x="3970020" y="0"/>
                </a:lnTo>
                <a:lnTo>
                  <a:pt x="3970020" y="379475"/>
                </a:lnTo>
                <a:lnTo>
                  <a:pt x="0" y="379475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33593" y="2729483"/>
            <a:ext cx="528955" cy="563245"/>
          </a:xfrm>
          <a:custGeom>
            <a:avLst/>
            <a:gdLst/>
            <a:ahLst/>
            <a:cxnLst/>
            <a:rect l="l" t="t" r="r" b="b"/>
            <a:pathLst>
              <a:path w="528954" h="563245">
                <a:moveTo>
                  <a:pt x="528701" y="0"/>
                </a:moveTo>
                <a:lnTo>
                  <a:pt x="0" y="563181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34506" y="3212099"/>
            <a:ext cx="182245" cy="186690"/>
          </a:xfrm>
          <a:custGeom>
            <a:avLst/>
            <a:gdLst/>
            <a:ahLst/>
            <a:cxnLst/>
            <a:rect l="l" t="t" r="r" b="b"/>
            <a:pathLst>
              <a:path w="182245" h="186689">
                <a:moveTo>
                  <a:pt x="55562" y="0"/>
                </a:moveTo>
                <a:lnTo>
                  <a:pt x="0" y="186118"/>
                </a:lnTo>
                <a:lnTo>
                  <a:pt x="182232" y="118910"/>
                </a:lnTo>
                <a:lnTo>
                  <a:pt x="555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87890" y="2209038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59" y="3490"/>
                </a:lnTo>
                <a:lnTo>
                  <a:pt x="208458" y="13596"/>
                </a:lnTo>
                <a:lnTo>
                  <a:pt x="164725" y="29768"/>
                </a:lnTo>
                <a:lnTo>
                  <a:pt x="124788" y="51457"/>
                </a:lnTo>
                <a:lnTo>
                  <a:pt x="89273" y="78114"/>
                </a:lnTo>
                <a:lnTo>
                  <a:pt x="58808" y="109190"/>
                </a:lnTo>
                <a:lnTo>
                  <a:pt x="34020" y="144135"/>
                </a:lnTo>
                <a:lnTo>
                  <a:pt x="15538" y="182402"/>
                </a:lnTo>
                <a:lnTo>
                  <a:pt x="3989" y="223439"/>
                </a:lnTo>
                <a:lnTo>
                  <a:pt x="0" y="266700"/>
                </a:lnTo>
                <a:lnTo>
                  <a:pt x="1010" y="288573"/>
                </a:lnTo>
                <a:lnTo>
                  <a:pt x="8858" y="330791"/>
                </a:lnTo>
                <a:lnTo>
                  <a:pt x="23952" y="370511"/>
                </a:lnTo>
                <a:lnTo>
                  <a:pt x="45665" y="407186"/>
                </a:lnTo>
                <a:lnTo>
                  <a:pt x="73370" y="440265"/>
                </a:lnTo>
                <a:lnTo>
                  <a:pt x="106438" y="469200"/>
                </a:lnTo>
                <a:lnTo>
                  <a:pt x="144243" y="493442"/>
                </a:lnTo>
                <a:lnTo>
                  <a:pt x="186157" y="512441"/>
                </a:lnTo>
                <a:lnTo>
                  <a:pt x="231552" y="525649"/>
                </a:lnTo>
                <a:lnTo>
                  <a:pt x="279801" y="532515"/>
                </a:lnTo>
                <a:lnTo>
                  <a:pt x="304800" y="533400"/>
                </a:lnTo>
                <a:lnTo>
                  <a:pt x="329798" y="532515"/>
                </a:lnTo>
                <a:lnTo>
                  <a:pt x="378047" y="525649"/>
                </a:lnTo>
                <a:lnTo>
                  <a:pt x="423442" y="512441"/>
                </a:lnTo>
                <a:lnTo>
                  <a:pt x="465356" y="493442"/>
                </a:lnTo>
                <a:lnTo>
                  <a:pt x="503161" y="469200"/>
                </a:lnTo>
                <a:lnTo>
                  <a:pt x="536229" y="440265"/>
                </a:lnTo>
                <a:lnTo>
                  <a:pt x="563934" y="407186"/>
                </a:lnTo>
                <a:lnTo>
                  <a:pt x="585647" y="370511"/>
                </a:lnTo>
                <a:lnTo>
                  <a:pt x="600741" y="330791"/>
                </a:lnTo>
                <a:lnTo>
                  <a:pt x="608589" y="288573"/>
                </a:lnTo>
                <a:lnTo>
                  <a:pt x="609600" y="266700"/>
                </a:lnTo>
                <a:lnTo>
                  <a:pt x="608589" y="244826"/>
                </a:lnTo>
                <a:lnTo>
                  <a:pt x="600741" y="202608"/>
                </a:lnTo>
                <a:lnTo>
                  <a:pt x="585647" y="162888"/>
                </a:lnTo>
                <a:lnTo>
                  <a:pt x="563934" y="126213"/>
                </a:lnTo>
                <a:lnTo>
                  <a:pt x="536229" y="93134"/>
                </a:lnTo>
                <a:lnTo>
                  <a:pt x="503161" y="64199"/>
                </a:lnTo>
                <a:lnTo>
                  <a:pt x="465356" y="39957"/>
                </a:lnTo>
                <a:lnTo>
                  <a:pt x="423442" y="20958"/>
                </a:lnTo>
                <a:lnTo>
                  <a:pt x="378047" y="7750"/>
                </a:lnTo>
                <a:lnTo>
                  <a:pt x="329798" y="884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87890" y="2209038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9"/>
                </a:lnTo>
                <a:lnTo>
                  <a:pt x="15538" y="182402"/>
                </a:lnTo>
                <a:lnTo>
                  <a:pt x="34020" y="144135"/>
                </a:lnTo>
                <a:lnTo>
                  <a:pt x="58808" y="109190"/>
                </a:lnTo>
                <a:lnTo>
                  <a:pt x="89273" y="78114"/>
                </a:lnTo>
                <a:lnTo>
                  <a:pt x="124788" y="51457"/>
                </a:lnTo>
                <a:lnTo>
                  <a:pt x="164725" y="29768"/>
                </a:lnTo>
                <a:lnTo>
                  <a:pt x="208458" y="13596"/>
                </a:lnTo>
                <a:lnTo>
                  <a:pt x="255359" y="3490"/>
                </a:lnTo>
                <a:lnTo>
                  <a:pt x="304800" y="0"/>
                </a:lnTo>
                <a:lnTo>
                  <a:pt x="329798" y="884"/>
                </a:lnTo>
                <a:lnTo>
                  <a:pt x="378047" y="7750"/>
                </a:lnTo>
                <a:lnTo>
                  <a:pt x="423442" y="20958"/>
                </a:lnTo>
                <a:lnTo>
                  <a:pt x="465356" y="39957"/>
                </a:lnTo>
                <a:lnTo>
                  <a:pt x="503161" y="64199"/>
                </a:lnTo>
                <a:lnTo>
                  <a:pt x="536229" y="93134"/>
                </a:lnTo>
                <a:lnTo>
                  <a:pt x="563934" y="126213"/>
                </a:lnTo>
                <a:lnTo>
                  <a:pt x="585647" y="162888"/>
                </a:lnTo>
                <a:lnTo>
                  <a:pt x="600741" y="202608"/>
                </a:lnTo>
                <a:lnTo>
                  <a:pt x="608589" y="244826"/>
                </a:lnTo>
                <a:lnTo>
                  <a:pt x="609600" y="266700"/>
                </a:lnTo>
                <a:lnTo>
                  <a:pt x="608589" y="288573"/>
                </a:lnTo>
                <a:lnTo>
                  <a:pt x="600741" y="330791"/>
                </a:lnTo>
                <a:lnTo>
                  <a:pt x="585647" y="370511"/>
                </a:lnTo>
                <a:lnTo>
                  <a:pt x="563934" y="407186"/>
                </a:lnTo>
                <a:lnTo>
                  <a:pt x="536229" y="440265"/>
                </a:lnTo>
                <a:lnTo>
                  <a:pt x="503161" y="469200"/>
                </a:lnTo>
                <a:lnTo>
                  <a:pt x="465356" y="493442"/>
                </a:lnTo>
                <a:lnTo>
                  <a:pt x="423442" y="512441"/>
                </a:lnTo>
                <a:lnTo>
                  <a:pt x="378047" y="525649"/>
                </a:lnTo>
                <a:lnTo>
                  <a:pt x="329798" y="532515"/>
                </a:lnTo>
                <a:lnTo>
                  <a:pt x="304800" y="533400"/>
                </a:lnTo>
                <a:lnTo>
                  <a:pt x="279801" y="532515"/>
                </a:lnTo>
                <a:lnTo>
                  <a:pt x="231552" y="525649"/>
                </a:lnTo>
                <a:lnTo>
                  <a:pt x="186157" y="512441"/>
                </a:lnTo>
                <a:lnTo>
                  <a:pt x="144243" y="493442"/>
                </a:lnTo>
                <a:lnTo>
                  <a:pt x="106438" y="469200"/>
                </a:lnTo>
                <a:lnTo>
                  <a:pt x="73370" y="440265"/>
                </a:lnTo>
                <a:lnTo>
                  <a:pt x="45665" y="407186"/>
                </a:lnTo>
                <a:lnTo>
                  <a:pt x="23952" y="370511"/>
                </a:lnTo>
                <a:lnTo>
                  <a:pt x="8858" y="330791"/>
                </a:lnTo>
                <a:lnTo>
                  <a:pt x="1010" y="288573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988418" y="2400006"/>
            <a:ext cx="207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Corbel"/>
                <a:cs typeface="Corbel"/>
              </a:rPr>
              <a:t>#</a:t>
            </a:r>
            <a:r>
              <a:rPr sz="1200" b="1" spc="-10" dirty="0">
                <a:latin typeface="Corbel"/>
                <a:cs typeface="Corbel"/>
              </a:rPr>
              <a:t>4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93514" y="3469385"/>
            <a:ext cx="1348740" cy="2795270"/>
          </a:xfrm>
          <a:custGeom>
            <a:avLst/>
            <a:gdLst/>
            <a:ahLst/>
            <a:cxnLst/>
            <a:rect l="l" t="t" r="r" b="b"/>
            <a:pathLst>
              <a:path w="1348739" h="2795270">
                <a:moveTo>
                  <a:pt x="0" y="0"/>
                </a:moveTo>
                <a:lnTo>
                  <a:pt x="1348739" y="0"/>
                </a:lnTo>
                <a:lnTo>
                  <a:pt x="1348739" y="2795016"/>
                </a:lnTo>
                <a:lnTo>
                  <a:pt x="0" y="279501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92902" y="3027426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59" y="3490"/>
                </a:lnTo>
                <a:lnTo>
                  <a:pt x="208458" y="13596"/>
                </a:lnTo>
                <a:lnTo>
                  <a:pt x="164725" y="29768"/>
                </a:lnTo>
                <a:lnTo>
                  <a:pt x="124788" y="51457"/>
                </a:lnTo>
                <a:lnTo>
                  <a:pt x="89273" y="78114"/>
                </a:lnTo>
                <a:lnTo>
                  <a:pt x="58808" y="109190"/>
                </a:lnTo>
                <a:lnTo>
                  <a:pt x="34020" y="144135"/>
                </a:lnTo>
                <a:lnTo>
                  <a:pt x="15538" y="182402"/>
                </a:lnTo>
                <a:lnTo>
                  <a:pt x="3989" y="223439"/>
                </a:lnTo>
                <a:lnTo>
                  <a:pt x="0" y="266700"/>
                </a:lnTo>
                <a:lnTo>
                  <a:pt x="1010" y="288573"/>
                </a:lnTo>
                <a:lnTo>
                  <a:pt x="8858" y="330791"/>
                </a:lnTo>
                <a:lnTo>
                  <a:pt x="23952" y="370511"/>
                </a:lnTo>
                <a:lnTo>
                  <a:pt x="45665" y="407186"/>
                </a:lnTo>
                <a:lnTo>
                  <a:pt x="73370" y="440265"/>
                </a:lnTo>
                <a:lnTo>
                  <a:pt x="106438" y="469200"/>
                </a:lnTo>
                <a:lnTo>
                  <a:pt x="144243" y="493442"/>
                </a:lnTo>
                <a:lnTo>
                  <a:pt x="186157" y="512441"/>
                </a:lnTo>
                <a:lnTo>
                  <a:pt x="231552" y="525649"/>
                </a:lnTo>
                <a:lnTo>
                  <a:pt x="279801" y="532515"/>
                </a:lnTo>
                <a:lnTo>
                  <a:pt x="304800" y="533400"/>
                </a:lnTo>
                <a:lnTo>
                  <a:pt x="329798" y="532515"/>
                </a:lnTo>
                <a:lnTo>
                  <a:pt x="378047" y="525649"/>
                </a:lnTo>
                <a:lnTo>
                  <a:pt x="423442" y="512441"/>
                </a:lnTo>
                <a:lnTo>
                  <a:pt x="465356" y="493442"/>
                </a:lnTo>
                <a:lnTo>
                  <a:pt x="503161" y="469200"/>
                </a:lnTo>
                <a:lnTo>
                  <a:pt x="536229" y="440265"/>
                </a:lnTo>
                <a:lnTo>
                  <a:pt x="563934" y="407186"/>
                </a:lnTo>
                <a:lnTo>
                  <a:pt x="585647" y="370511"/>
                </a:lnTo>
                <a:lnTo>
                  <a:pt x="600741" y="330791"/>
                </a:lnTo>
                <a:lnTo>
                  <a:pt x="608589" y="288573"/>
                </a:lnTo>
                <a:lnTo>
                  <a:pt x="609600" y="266700"/>
                </a:lnTo>
                <a:lnTo>
                  <a:pt x="608589" y="244826"/>
                </a:lnTo>
                <a:lnTo>
                  <a:pt x="600741" y="202608"/>
                </a:lnTo>
                <a:lnTo>
                  <a:pt x="585647" y="162888"/>
                </a:lnTo>
                <a:lnTo>
                  <a:pt x="563934" y="126213"/>
                </a:lnTo>
                <a:lnTo>
                  <a:pt x="536229" y="93134"/>
                </a:lnTo>
                <a:lnTo>
                  <a:pt x="503161" y="64199"/>
                </a:lnTo>
                <a:lnTo>
                  <a:pt x="465356" y="39957"/>
                </a:lnTo>
                <a:lnTo>
                  <a:pt x="423442" y="20958"/>
                </a:lnTo>
                <a:lnTo>
                  <a:pt x="378047" y="7750"/>
                </a:lnTo>
                <a:lnTo>
                  <a:pt x="329798" y="884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2902" y="3027426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9"/>
                </a:lnTo>
                <a:lnTo>
                  <a:pt x="15538" y="182402"/>
                </a:lnTo>
                <a:lnTo>
                  <a:pt x="34020" y="144135"/>
                </a:lnTo>
                <a:lnTo>
                  <a:pt x="58808" y="109190"/>
                </a:lnTo>
                <a:lnTo>
                  <a:pt x="89273" y="78114"/>
                </a:lnTo>
                <a:lnTo>
                  <a:pt x="124788" y="51457"/>
                </a:lnTo>
                <a:lnTo>
                  <a:pt x="164725" y="29768"/>
                </a:lnTo>
                <a:lnTo>
                  <a:pt x="208458" y="13596"/>
                </a:lnTo>
                <a:lnTo>
                  <a:pt x="255359" y="3490"/>
                </a:lnTo>
                <a:lnTo>
                  <a:pt x="304800" y="0"/>
                </a:lnTo>
                <a:lnTo>
                  <a:pt x="329798" y="884"/>
                </a:lnTo>
                <a:lnTo>
                  <a:pt x="378047" y="7750"/>
                </a:lnTo>
                <a:lnTo>
                  <a:pt x="423442" y="20958"/>
                </a:lnTo>
                <a:lnTo>
                  <a:pt x="465356" y="39957"/>
                </a:lnTo>
                <a:lnTo>
                  <a:pt x="503161" y="64199"/>
                </a:lnTo>
                <a:lnTo>
                  <a:pt x="536229" y="93134"/>
                </a:lnTo>
                <a:lnTo>
                  <a:pt x="563934" y="126213"/>
                </a:lnTo>
                <a:lnTo>
                  <a:pt x="585647" y="162888"/>
                </a:lnTo>
                <a:lnTo>
                  <a:pt x="600741" y="202608"/>
                </a:lnTo>
                <a:lnTo>
                  <a:pt x="608589" y="244826"/>
                </a:lnTo>
                <a:lnTo>
                  <a:pt x="609600" y="266700"/>
                </a:lnTo>
                <a:lnTo>
                  <a:pt x="608589" y="288573"/>
                </a:lnTo>
                <a:lnTo>
                  <a:pt x="600741" y="330791"/>
                </a:lnTo>
                <a:lnTo>
                  <a:pt x="585647" y="370511"/>
                </a:lnTo>
                <a:lnTo>
                  <a:pt x="563934" y="407186"/>
                </a:lnTo>
                <a:lnTo>
                  <a:pt x="536229" y="440265"/>
                </a:lnTo>
                <a:lnTo>
                  <a:pt x="503161" y="469200"/>
                </a:lnTo>
                <a:lnTo>
                  <a:pt x="465356" y="493442"/>
                </a:lnTo>
                <a:lnTo>
                  <a:pt x="423442" y="512441"/>
                </a:lnTo>
                <a:lnTo>
                  <a:pt x="378047" y="525649"/>
                </a:lnTo>
                <a:lnTo>
                  <a:pt x="329798" y="532515"/>
                </a:lnTo>
                <a:lnTo>
                  <a:pt x="304800" y="533400"/>
                </a:lnTo>
                <a:lnTo>
                  <a:pt x="279801" y="532515"/>
                </a:lnTo>
                <a:lnTo>
                  <a:pt x="231552" y="525649"/>
                </a:lnTo>
                <a:lnTo>
                  <a:pt x="186157" y="512441"/>
                </a:lnTo>
                <a:lnTo>
                  <a:pt x="144243" y="493442"/>
                </a:lnTo>
                <a:lnTo>
                  <a:pt x="106438" y="469200"/>
                </a:lnTo>
                <a:lnTo>
                  <a:pt x="73370" y="440265"/>
                </a:lnTo>
                <a:lnTo>
                  <a:pt x="45665" y="407186"/>
                </a:lnTo>
                <a:lnTo>
                  <a:pt x="23952" y="370511"/>
                </a:lnTo>
                <a:lnTo>
                  <a:pt x="8858" y="330791"/>
                </a:lnTo>
                <a:lnTo>
                  <a:pt x="1010" y="288573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97136" y="3218873"/>
            <a:ext cx="200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Corbel"/>
                <a:cs typeface="Corbel"/>
              </a:rPr>
              <a:t>#</a:t>
            </a:r>
            <a:r>
              <a:rPr sz="1200" b="1" spc="-10" dirty="0">
                <a:latin typeface="Corbel"/>
                <a:cs typeface="Corbel"/>
              </a:rPr>
              <a:t>3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4778" y="391091"/>
            <a:ext cx="645160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-145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6600" b="1" spc="-13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66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6600" b="1" spc="-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600" b="1" spc="-114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6600" b="1" spc="-3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6600" b="1" spc="-4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600" b="1" spc="-10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6600" b="1" spc="-100" dirty="0">
                <a:solidFill>
                  <a:srgbClr val="FFFFFF"/>
                </a:solidFill>
                <a:latin typeface="Corbel"/>
                <a:cs typeface="Corbel"/>
              </a:rPr>
              <a:t>.L.I.</a:t>
            </a:r>
            <a:r>
              <a:rPr sz="6600" b="1" spc="-9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6600" b="1" spc="-1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6600" b="1" spc="-9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6600" b="1" spc="-1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6600" b="1" dirty="0">
                <a:solidFill>
                  <a:srgbClr val="FFFFFF"/>
                </a:solidFill>
                <a:latin typeface="Corbel"/>
                <a:cs typeface="Corbel"/>
              </a:rPr>
              <a:t>?</a:t>
            </a:r>
            <a:endParaRPr sz="6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2225" y="1383623"/>
            <a:ext cx="3807460" cy="3726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98500" algn="l"/>
              </a:tabLst>
            </a:pP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Cre</a:t>
            </a:r>
            <a:r>
              <a:rPr sz="5000" b="1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50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endParaRPr sz="5000">
              <a:latin typeface="Corbel"/>
              <a:cs typeface="Corbel"/>
            </a:endParaRPr>
          </a:p>
          <a:p>
            <a:pPr marL="698500" indent="-6858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98500" algn="l"/>
              </a:tabLst>
            </a:pP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iter</a:t>
            </a: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cy</a:t>
            </a:r>
            <a:endParaRPr sz="5000">
              <a:latin typeface="Corbel"/>
              <a:cs typeface="Corbel"/>
            </a:endParaRPr>
          </a:p>
          <a:p>
            <a:pPr marL="698500" indent="-6858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98500" algn="l"/>
              </a:tabLst>
            </a:pP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5000">
              <a:latin typeface="Corbel"/>
              <a:cs typeface="Corbel"/>
            </a:endParaRPr>
          </a:p>
          <a:p>
            <a:pPr marL="698500" indent="-6858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98500" algn="l"/>
              </a:tabLst>
            </a:pP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5000" b="1" spc="-10" dirty="0">
                <a:solidFill>
                  <a:srgbClr val="FFFFFF"/>
                </a:solidFill>
                <a:latin typeface="Corbel"/>
                <a:cs typeface="Corbel"/>
              </a:rPr>
              <a:t>mpu</a:t>
            </a: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000" b="1" spc="-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endParaRPr sz="5000">
              <a:latin typeface="Corbel"/>
              <a:cs typeface="Corbel"/>
            </a:endParaRPr>
          </a:p>
          <a:p>
            <a:pPr marL="698500" indent="-6858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698500" algn="l"/>
              </a:tabLst>
            </a:pP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Kn</a:t>
            </a: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5000" b="1" spc="-1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5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000" b="1" spc="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5000" b="1" spc="-5" dirty="0">
                <a:solidFill>
                  <a:srgbClr val="FFFFFF"/>
                </a:solidFill>
                <a:latin typeface="Corbel"/>
                <a:cs typeface="Corbel"/>
              </a:rPr>
              <a:t>ge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2225" y="5201720"/>
            <a:ext cx="695007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solidFill>
                  <a:srgbClr val="C00000"/>
                </a:solidFill>
                <a:latin typeface="Wingdings"/>
                <a:cs typeface="Wingdings"/>
                <a:hlinkClick r:id="rId3"/>
              </a:rPr>
              <a:t>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ww</a:t>
            </a:r>
            <a:r>
              <a:rPr sz="3200" b="1" u="heavy" spc="-100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w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.</a:t>
            </a:r>
            <a:r>
              <a:rPr sz="3200" b="1" u="heavy" spc="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u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h.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ed</a:t>
            </a:r>
            <a:r>
              <a:rPr sz="3200" b="1" u="heavy" spc="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u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/p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lanto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p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s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/p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r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og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ra</a:t>
            </a:r>
            <a:r>
              <a:rPr sz="3200" b="1" u="heavy" spc="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m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s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/c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li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ck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4240" cy="356870"/>
          </a:xfrm>
          <a:custGeom>
            <a:avLst/>
            <a:gdLst/>
            <a:ahLst/>
            <a:cxnLst/>
            <a:rect l="l" t="t" r="r" b="b"/>
            <a:pathLst>
              <a:path w="3444240" h="356869">
                <a:moveTo>
                  <a:pt x="0" y="356615"/>
                </a:moveTo>
                <a:lnTo>
                  <a:pt x="3444240" y="356615"/>
                </a:lnTo>
                <a:lnTo>
                  <a:pt x="3444240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77740"/>
            <a:ext cx="3444240" cy="1312545"/>
          </a:xfrm>
          <a:custGeom>
            <a:avLst/>
            <a:gdLst/>
            <a:ahLst/>
            <a:cxnLst/>
            <a:rect l="l" t="t" r="r" b="b"/>
            <a:pathLst>
              <a:path w="3444240" h="1312545">
                <a:moveTo>
                  <a:pt x="0" y="1312164"/>
                </a:moveTo>
                <a:lnTo>
                  <a:pt x="3444240" y="1312164"/>
                </a:lnTo>
                <a:lnTo>
                  <a:pt x="3444240" y="0"/>
                </a:lnTo>
                <a:lnTo>
                  <a:pt x="0" y="0"/>
                </a:lnTo>
                <a:lnTo>
                  <a:pt x="0" y="131216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58468" y="617613"/>
            <a:ext cx="332232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85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5400" b="1" spc="-6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5400" b="1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2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Shee</a:t>
            </a:r>
            <a:r>
              <a:rPr sz="5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115567"/>
            <a:ext cx="4026535" cy="3662679"/>
          </a:xfrm>
          <a:custGeom>
            <a:avLst/>
            <a:gdLst/>
            <a:ahLst/>
            <a:cxnLst/>
            <a:rect l="l" t="t" r="r" b="b"/>
            <a:pathLst>
              <a:path w="4026535" h="3662679">
                <a:moveTo>
                  <a:pt x="0" y="3662172"/>
                </a:moveTo>
                <a:lnTo>
                  <a:pt x="4026408" y="3662172"/>
                </a:lnTo>
                <a:lnTo>
                  <a:pt x="4026408" y="0"/>
                </a:lnTo>
                <a:lnTo>
                  <a:pt x="0" y="0"/>
                </a:lnTo>
                <a:lnTo>
                  <a:pt x="0" y="366217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1188303"/>
            <a:ext cx="177736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#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1600" b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Sc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hed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418631"/>
            <a:ext cx="323215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1600" b="1" spc="-14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hed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7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3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ing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hed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system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5" y="2163659"/>
            <a:ext cx="8769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#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1600" b="1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tatu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393991"/>
            <a:ext cx="309245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atu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ic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bee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pp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ge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75" y="3139019"/>
            <a:ext cx="12477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#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1600" b="1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mme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ts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369351"/>
            <a:ext cx="3288029" cy="97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1600" b="1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ny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eshe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et,</a:t>
            </a:r>
            <a:r>
              <a:rPr sz="1600" b="1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ge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600" b="1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 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r a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mm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16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ew</a:t>
            </a:r>
            <a:r>
              <a:rPr sz="16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mm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600" b="1" spc="-20" dirty="0">
                <a:solidFill>
                  <a:srgbClr val="FFFFFF"/>
                </a:solidFill>
                <a:latin typeface="Corbel"/>
                <a:cs typeface="Corbel"/>
              </a:rPr>
              <a:t>t.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87240" y="2004060"/>
            <a:ext cx="7294079" cy="4111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5953" y="1320546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59" y="3490"/>
                </a:lnTo>
                <a:lnTo>
                  <a:pt x="208458" y="13596"/>
                </a:lnTo>
                <a:lnTo>
                  <a:pt x="164725" y="29768"/>
                </a:lnTo>
                <a:lnTo>
                  <a:pt x="124788" y="51457"/>
                </a:lnTo>
                <a:lnTo>
                  <a:pt x="89273" y="78114"/>
                </a:lnTo>
                <a:lnTo>
                  <a:pt x="58808" y="109190"/>
                </a:lnTo>
                <a:lnTo>
                  <a:pt x="34020" y="144135"/>
                </a:lnTo>
                <a:lnTo>
                  <a:pt x="15538" y="182402"/>
                </a:lnTo>
                <a:lnTo>
                  <a:pt x="3989" y="223439"/>
                </a:lnTo>
                <a:lnTo>
                  <a:pt x="0" y="266700"/>
                </a:lnTo>
                <a:lnTo>
                  <a:pt x="1010" y="288573"/>
                </a:lnTo>
                <a:lnTo>
                  <a:pt x="8858" y="330791"/>
                </a:lnTo>
                <a:lnTo>
                  <a:pt x="23952" y="370511"/>
                </a:lnTo>
                <a:lnTo>
                  <a:pt x="45665" y="407186"/>
                </a:lnTo>
                <a:lnTo>
                  <a:pt x="73370" y="440265"/>
                </a:lnTo>
                <a:lnTo>
                  <a:pt x="106438" y="469200"/>
                </a:lnTo>
                <a:lnTo>
                  <a:pt x="144243" y="493442"/>
                </a:lnTo>
                <a:lnTo>
                  <a:pt x="186157" y="512441"/>
                </a:lnTo>
                <a:lnTo>
                  <a:pt x="231552" y="525649"/>
                </a:lnTo>
                <a:lnTo>
                  <a:pt x="279801" y="532515"/>
                </a:lnTo>
                <a:lnTo>
                  <a:pt x="304800" y="533400"/>
                </a:lnTo>
                <a:lnTo>
                  <a:pt x="329798" y="532515"/>
                </a:lnTo>
                <a:lnTo>
                  <a:pt x="378047" y="525649"/>
                </a:lnTo>
                <a:lnTo>
                  <a:pt x="423442" y="512441"/>
                </a:lnTo>
                <a:lnTo>
                  <a:pt x="465356" y="493442"/>
                </a:lnTo>
                <a:lnTo>
                  <a:pt x="503161" y="469200"/>
                </a:lnTo>
                <a:lnTo>
                  <a:pt x="536229" y="440265"/>
                </a:lnTo>
                <a:lnTo>
                  <a:pt x="563934" y="407186"/>
                </a:lnTo>
                <a:lnTo>
                  <a:pt x="585647" y="370511"/>
                </a:lnTo>
                <a:lnTo>
                  <a:pt x="600741" y="330791"/>
                </a:lnTo>
                <a:lnTo>
                  <a:pt x="608589" y="288573"/>
                </a:lnTo>
                <a:lnTo>
                  <a:pt x="609600" y="266700"/>
                </a:lnTo>
                <a:lnTo>
                  <a:pt x="608589" y="244826"/>
                </a:lnTo>
                <a:lnTo>
                  <a:pt x="600741" y="202608"/>
                </a:lnTo>
                <a:lnTo>
                  <a:pt x="585647" y="162888"/>
                </a:lnTo>
                <a:lnTo>
                  <a:pt x="563934" y="126213"/>
                </a:lnTo>
                <a:lnTo>
                  <a:pt x="536229" y="93134"/>
                </a:lnTo>
                <a:lnTo>
                  <a:pt x="503161" y="64199"/>
                </a:lnTo>
                <a:lnTo>
                  <a:pt x="465356" y="39957"/>
                </a:lnTo>
                <a:lnTo>
                  <a:pt x="423442" y="20958"/>
                </a:lnTo>
                <a:lnTo>
                  <a:pt x="378047" y="7750"/>
                </a:lnTo>
                <a:lnTo>
                  <a:pt x="329798" y="884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5953" y="1320546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9"/>
                </a:lnTo>
                <a:lnTo>
                  <a:pt x="15538" y="182402"/>
                </a:lnTo>
                <a:lnTo>
                  <a:pt x="34020" y="144135"/>
                </a:lnTo>
                <a:lnTo>
                  <a:pt x="58808" y="109190"/>
                </a:lnTo>
                <a:lnTo>
                  <a:pt x="89273" y="78114"/>
                </a:lnTo>
                <a:lnTo>
                  <a:pt x="124788" y="51457"/>
                </a:lnTo>
                <a:lnTo>
                  <a:pt x="164725" y="29768"/>
                </a:lnTo>
                <a:lnTo>
                  <a:pt x="208458" y="13596"/>
                </a:lnTo>
                <a:lnTo>
                  <a:pt x="255359" y="3490"/>
                </a:lnTo>
                <a:lnTo>
                  <a:pt x="304800" y="0"/>
                </a:lnTo>
                <a:lnTo>
                  <a:pt x="329798" y="884"/>
                </a:lnTo>
                <a:lnTo>
                  <a:pt x="378047" y="7750"/>
                </a:lnTo>
                <a:lnTo>
                  <a:pt x="423442" y="20958"/>
                </a:lnTo>
                <a:lnTo>
                  <a:pt x="465356" y="39957"/>
                </a:lnTo>
                <a:lnTo>
                  <a:pt x="503161" y="64199"/>
                </a:lnTo>
                <a:lnTo>
                  <a:pt x="536229" y="93134"/>
                </a:lnTo>
                <a:lnTo>
                  <a:pt x="563934" y="126213"/>
                </a:lnTo>
                <a:lnTo>
                  <a:pt x="585647" y="162888"/>
                </a:lnTo>
                <a:lnTo>
                  <a:pt x="600741" y="202608"/>
                </a:lnTo>
                <a:lnTo>
                  <a:pt x="608589" y="244826"/>
                </a:lnTo>
                <a:lnTo>
                  <a:pt x="609600" y="266700"/>
                </a:lnTo>
                <a:lnTo>
                  <a:pt x="608589" y="288573"/>
                </a:lnTo>
                <a:lnTo>
                  <a:pt x="600741" y="330791"/>
                </a:lnTo>
                <a:lnTo>
                  <a:pt x="585647" y="370511"/>
                </a:lnTo>
                <a:lnTo>
                  <a:pt x="563934" y="407186"/>
                </a:lnTo>
                <a:lnTo>
                  <a:pt x="536229" y="440265"/>
                </a:lnTo>
                <a:lnTo>
                  <a:pt x="503161" y="469200"/>
                </a:lnTo>
                <a:lnTo>
                  <a:pt x="465356" y="493442"/>
                </a:lnTo>
                <a:lnTo>
                  <a:pt x="423442" y="512441"/>
                </a:lnTo>
                <a:lnTo>
                  <a:pt x="378047" y="525649"/>
                </a:lnTo>
                <a:lnTo>
                  <a:pt x="329798" y="532515"/>
                </a:lnTo>
                <a:lnTo>
                  <a:pt x="304800" y="533400"/>
                </a:lnTo>
                <a:lnTo>
                  <a:pt x="279801" y="532515"/>
                </a:lnTo>
                <a:lnTo>
                  <a:pt x="231552" y="525649"/>
                </a:lnTo>
                <a:lnTo>
                  <a:pt x="186157" y="512441"/>
                </a:lnTo>
                <a:lnTo>
                  <a:pt x="144243" y="493442"/>
                </a:lnTo>
                <a:lnTo>
                  <a:pt x="106438" y="469200"/>
                </a:lnTo>
                <a:lnTo>
                  <a:pt x="73370" y="440265"/>
                </a:lnTo>
                <a:lnTo>
                  <a:pt x="45665" y="407186"/>
                </a:lnTo>
                <a:lnTo>
                  <a:pt x="23952" y="370511"/>
                </a:lnTo>
                <a:lnTo>
                  <a:pt x="8858" y="330791"/>
                </a:lnTo>
                <a:lnTo>
                  <a:pt x="1010" y="288573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65041" y="1512842"/>
            <a:ext cx="210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Corbel"/>
                <a:cs typeface="Corbel"/>
              </a:rPr>
              <a:t>#</a:t>
            </a:r>
            <a:r>
              <a:rPr sz="1200" b="1" dirty="0">
                <a:latin typeface="Corbel"/>
                <a:cs typeface="Corbel"/>
              </a:rPr>
              <a:t>6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84876" y="1775460"/>
            <a:ext cx="288925" cy="1000760"/>
          </a:xfrm>
          <a:custGeom>
            <a:avLst/>
            <a:gdLst/>
            <a:ahLst/>
            <a:cxnLst/>
            <a:rect l="l" t="t" r="r" b="b"/>
            <a:pathLst>
              <a:path w="288925" h="1000760">
                <a:moveTo>
                  <a:pt x="0" y="0"/>
                </a:moveTo>
                <a:lnTo>
                  <a:pt x="288404" y="1000594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1796" y="2724171"/>
            <a:ext cx="167005" cy="191135"/>
          </a:xfrm>
          <a:custGeom>
            <a:avLst/>
            <a:gdLst/>
            <a:ahLst/>
            <a:cxnLst/>
            <a:rect l="l" t="t" r="r" b="b"/>
            <a:pathLst>
              <a:path w="167004" h="191135">
                <a:moveTo>
                  <a:pt x="166941" y="0"/>
                </a:moveTo>
                <a:lnTo>
                  <a:pt x="0" y="48107"/>
                </a:lnTo>
                <a:lnTo>
                  <a:pt x="131584" y="190995"/>
                </a:lnTo>
                <a:lnTo>
                  <a:pt x="1669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5553" y="2916173"/>
            <a:ext cx="477520" cy="236220"/>
          </a:xfrm>
          <a:custGeom>
            <a:avLst/>
            <a:gdLst/>
            <a:ahLst/>
            <a:cxnLst/>
            <a:rect l="l" t="t" r="r" b="b"/>
            <a:pathLst>
              <a:path w="477520" h="236219">
                <a:moveTo>
                  <a:pt x="0" y="0"/>
                </a:moveTo>
                <a:lnTo>
                  <a:pt x="477012" y="0"/>
                </a:lnTo>
                <a:lnTo>
                  <a:pt x="477012" y="236220"/>
                </a:lnTo>
                <a:lnTo>
                  <a:pt x="0" y="23622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4953" y="4307585"/>
            <a:ext cx="445134" cy="205740"/>
          </a:xfrm>
          <a:custGeom>
            <a:avLst/>
            <a:gdLst/>
            <a:ahLst/>
            <a:cxnLst/>
            <a:rect l="l" t="t" r="r" b="b"/>
            <a:pathLst>
              <a:path w="445135" h="205739">
                <a:moveTo>
                  <a:pt x="0" y="0"/>
                </a:moveTo>
                <a:lnTo>
                  <a:pt x="445008" y="0"/>
                </a:lnTo>
                <a:lnTo>
                  <a:pt x="445008" y="205739"/>
                </a:lnTo>
                <a:lnTo>
                  <a:pt x="0" y="20573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85981" y="2876550"/>
            <a:ext cx="553720" cy="300355"/>
          </a:xfrm>
          <a:custGeom>
            <a:avLst/>
            <a:gdLst/>
            <a:ahLst/>
            <a:cxnLst/>
            <a:rect l="l" t="t" r="r" b="b"/>
            <a:pathLst>
              <a:path w="553720" h="300355">
                <a:moveTo>
                  <a:pt x="0" y="0"/>
                </a:moveTo>
                <a:lnTo>
                  <a:pt x="553212" y="0"/>
                </a:lnTo>
                <a:lnTo>
                  <a:pt x="553212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8550" y="4626102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59" y="3490"/>
                </a:lnTo>
                <a:lnTo>
                  <a:pt x="208458" y="13596"/>
                </a:lnTo>
                <a:lnTo>
                  <a:pt x="164725" y="29768"/>
                </a:lnTo>
                <a:lnTo>
                  <a:pt x="124788" y="51457"/>
                </a:lnTo>
                <a:lnTo>
                  <a:pt x="89273" y="78114"/>
                </a:lnTo>
                <a:lnTo>
                  <a:pt x="58808" y="109190"/>
                </a:lnTo>
                <a:lnTo>
                  <a:pt x="34020" y="144135"/>
                </a:lnTo>
                <a:lnTo>
                  <a:pt x="15538" y="182402"/>
                </a:lnTo>
                <a:lnTo>
                  <a:pt x="3989" y="223439"/>
                </a:lnTo>
                <a:lnTo>
                  <a:pt x="0" y="266700"/>
                </a:lnTo>
                <a:lnTo>
                  <a:pt x="1010" y="288573"/>
                </a:lnTo>
                <a:lnTo>
                  <a:pt x="8858" y="330791"/>
                </a:lnTo>
                <a:lnTo>
                  <a:pt x="23952" y="370511"/>
                </a:lnTo>
                <a:lnTo>
                  <a:pt x="45665" y="407186"/>
                </a:lnTo>
                <a:lnTo>
                  <a:pt x="73370" y="440265"/>
                </a:lnTo>
                <a:lnTo>
                  <a:pt x="106438" y="469200"/>
                </a:lnTo>
                <a:lnTo>
                  <a:pt x="144243" y="493442"/>
                </a:lnTo>
                <a:lnTo>
                  <a:pt x="186157" y="512441"/>
                </a:lnTo>
                <a:lnTo>
                  <a:pt x="231552" y="525649"/>
                </a:lnTo>
                <a:lnTo>
                  <a:pt x="279801" y="532515"/>
                </a:lnTo>
                <a:lnTo>
                  <a:pt x="304800" y="533400"/>
                </a:lnTo>
                <a:lnTo>
                  <a:pt x="329798" y="532515"/>
                </a:lnTo>
                <a:lnTo>
                  <a:pt x="378047" y="525649"/>
                </a:lnTo>
                <a:lnTo>
                  <a:pt x="423442" y="512441"/>
                </a:lnTo>
                <a:lnTo>
                  <a:pt x="465356" y="493442"/>
                </a:lnTo>
                <a:lnTo>
                  <a:pt x="503161" y="469200"/>
                </a:lnTo>
                <a:lnTo>
                  <a:pt x="536229" y="440265"/>
                </a:lnTo>
                <a:lnTo>
                  <a:pt x="563934" y="407186"/>
                </a:lnTo>
                <a:lnTo>
                  <a:pt x="585647" y="370511"/>
                </a:lnTo>
                <a:lnTo>
                  <a:pt x="600741" y="330791"/>
                </a:lnTo>
                <a:lnTo>
                  <a:pt x="608589" y="288573"/>
                </a:lnTo>
                <a:lnTo>
                  <a:pt x="609600" y="266700"/>
                </a:lnTo>
                <a:lnTo>
                  <a:pt x="608589" y="244826"/>
                </a:lnTo>
                <a:lnTo>
                  <a:pt x="600741" y="202608"/>
                </a:lnTo>
                <a:lnTo>
                  <a:pt x="585647" y="162888"/>
                </a:lnTo>
                <a:lnTo>
                  <a:pt x="563934" y="126213"/>
                </a:lnTo>
                <a:lnTo>
                  <a:pt x="536229" y="93134"/>
                </a:lnTo>
                <a:lnTo>
                  <a:pt x="503161" y="64199"/>
                </a:lnTo>
                <a:lnTo>
                  <a:pt x="465356" y="39957"/>
                </a:lnTo>
                <a:lnTo>
                  <a:pt x="423442" y="20958"/>
                </a:lnTo>
                <a:lnTo>
                  <a:pt x="378047" y="7750"/>
                </a:lnTo>
                <a:lnTo>
                  <a:pt x="329798" y="884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38550" y="4626102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9"/>
                </a:lnTo>
                <a:lnTo>
                  <a:pt x="15538" y="182402"/>
                </a:lnTo>
                <a:lnTo>
                  <a:pt x="34020" y="144135"/>
                </a:lnTo>
                <a:lnTo>
                  <a:pt x="58808" y="109190"/>
                </a:lnTo>
                <a:lnTo>
                  <a:pt x="89273" y="78114"/>
                </a:lnTo>
                <a:lnTo>
                  <a:pt x="124788" y="51457"/>
                </a:lnTo>
                <a:lnTo>
                  <a:pt x="164725" y="29768"/>
                </a:lnTo>
                <a:lnTo>
                  <a:pt x="208458" y="13596"/>
                </a:lnTo>
                <a:lnTo>
                  <a:pt x="255359" y="3490"/>
                </a:lnTo>
                <a:lnTo>
                  <a:pt x="304800" y="0"/>
                </a:lnTo>
                <a:lnTo>
                  <a:pt x="329798" y="884"/>
                </a:lnTo>
                <a:lnTo>
                  <a:pt x="378047" y="7750"/>
                </a:lnTo>
                <a:lnTo>
                  <a:pt x="423442" y="20958"/>
                </a:lnTo>
                <a:lnTo>
                  <a:pt x="465356" y="39957"/>
                </a:lnTo>
                <a:lnTo>
                  <a:pt x="503161" y="64199"/>
                </a:lnTo>
                <a:lnTo>
                  <a:pt x="536229" y="93134"/>
                </a:lnTo>
                <a:lnTo>
                  <a:pt x="563934" y="126213"/>
                </a:lnTo>
                <a:lnTo>
                  <a:pt x="585647" y="162888"/>
                </a:lnTo>
                <a:lnTo>
                  <a:pt x="600741" y="202608"/>
                </a:lnTo>
                <a:lnTo>
                  <a:pt x="608589" y="244826"/>
                </a:lnTo>
                <a:lnTo>
                  <a:pt x="609600" y="266700"/>
                </a:lnTo>
                <a:lnTo>
                  <a:pt x="608589" y="288573"/>
                </a:lnTo>
                <a:lnTo>
                  <a:pt x="600741" y="330791"/>
                </a:lnTo>
                <a:lnTo>
                  <a:pt x="585647" y="370511"/>
                </a:lnTo>
                <a:lnTo>
                  <a:pt x="563934" y="407186"/>
                </a:lnTo>
                <a:lnTo>
                  <a:pt x="536229" y="440265"/>
                </a:lnTo>
                <a:lnTo>
                  <a:pt x="503161" y="469200"/>
                </a:lnTo>
                <a:lnTo>
                  <a:pt x="465356" y="493442"/>
                </a:lnTo>
                <a:lnTo>
                  <a:pt x="423442" y="512441"/>
                </a:lnTo>
                <a:lnTo>
                  <a:pt x="378047" y="525649"/>
                </a:lnTo>
                <a:lnTo>
                  <a:pt x="329798" y="532515"/>
                </a:lnTo>
                <a:lnTo>
                  <a:pt x="304800" y="533400"/>
                </a:lnTo>
                <a:lnTo>
                  <a:pt x="279801" y="532515"/>
                </a:lnTo>
                <a:lnTo>
                  <a:pt x="231552" y="525649"/>
                </a:lnTo>
                <a:lnTo>
                  <a:pt x="186157" y="512441"/>
                </a:lnTo>
                <a:lnTo>
                  <a:pt x="144243" y="493442"/>
                </a:lnTo>
                <a:lnTo>
                  <a:pt x="106438" y="469200"/>
                </a:lnTo>
                <a:lnTo>
                  <a:pt x="73370" y="440265"/>
                </a:lnTo>
                <a:lnTo>
                  <a:pt x="45665" y="407186"/>
                </a:lnTo>
                <a:lnTo>
                  <a:pt x="23952" y="370511"/>
                </a:lnTo>
                <a:lnTo>
                  <a:pt x="8858" y="330791"/>
                </a:lnTo>
                <a:lnTo>
                  <a:pt x="1010" y="288573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42129" y="4817517"/>
            <a:ext cx="200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Corbel"/>
                <a:cs typeface="Corbel"/>
              </a:rPr>
              <a:t>#</a:t>
            </a:r>
            <a:r>
              <a:rPr sz="1200" b="1" dirty="0">
                <a:latin typeface="Corbel"/>
                <a:cs typeface="Corbel"/>
              </a:rPr>
              <a:t>7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572750" y="1526286"/>
            <a:ext cx="688975" cy="533400"/>
          </a:xfrm>
          <a:custGeom>
            <a:avLst/>
            <a:gdLst/>
            <a:ahLst/>
            <a:cxnLst/>
            <a:rect l="l" t="t" r="r" b="b"/>
            <a:pathLst>
              <a:path w="688975" h="533400">
                <a:moveTo>
                  <a:pt x="344424" y="0"/>
                </a:moveTo>
                <a:lnTo>
                  <a:pt x="288556" y="3490"/>
                </a:lnTo>
                <a:lnTo>
                  <a:pt x="235559" y="13596"/>
                </a:lnTo>
                <a:lnTo>
                  <a:pt x="186141" y="29768"/>
                </a:lnTo>
                <a:lnTo>
                  <a:pt x="141011" y="51457"/>
                </a:lnTo>
                <a:lnTo>
                  <a:pt x="100879" y="78114"/>
                </a:lnTo>
                <a:lnTo>
                  <a:pt x="66453" y="109190"/>
                </a:lnTo>
                <a:lnTo>
                  <a:pt x="38443" y="144135"/>
                </a:lnTo>
                <a:lnTo>
                  <a:pt x="17558" y="182402"/>
                </a:lnTo>
                <a:lnTo>
                  <a:pt x="4507" y="223439"/>
                </a:lnTo>
                <a:lnTo>
                  <a:pt x="0" y="266700"/>
                </a:lnTo>
                <a:lnTo>
                  <a:pt x="1141" y="288573"/>
                </a:lnTo>
                <a:lnTo>
                  <a:pt x="10009" y="330791"/>
                </a:lnTo>
                <a:lnTo>
                  <a:pt x="27066" y="370511"/>
                </a:lnTo>
                <a:lnTo>
                  <a:pt x="51602" y="407186"/>
                </a:lnTo>
                <a:lnTo>
                  <a:pt x="82908" y="440265"/>
                </a:lnTo>
                <a:lnTo>
                  <a:pt x="120276" y="469200"/>
                </a:lnTo>
                <a:lnTo>
                  <a:pt x="162995" y="493442"/>
                </a:lnTo>
                <a:lnTo>
                  <a:pt x="210358" y="512441"/>
                </a:lnTo>
                <a:lnTo>
                  <a:pt x="261654" y="525649"/>
                </a:lnTo>
                <a:lnTo>
                  <a:pt x="316175" y="532515"/>
                </a:lnTo>
                <a:lnTo>
                  <a:pt x="344424" y="533400"/>
                </a:lnTo>
                <a:lnTo>
                  <a:pt x="372672" y="532515"/>
                </a:lnTo>
                <a:lnTo>
                  <a:pt x="427193" y="525649"/>
                </a:lnTo>
                <a:lnTo>
                  <a:pt x="478489" y="512441"/>
                </a:lnTo>
                <a:lnTo>
                  <a:pt x="525852" y="493442"/>
                </a:lnTo>
                <a:lnTo>
                  <a:pt x="568571" y="469200"/>
                </a:lnTo>
                <a:lnTo>
                  <a:pt x="605939" y="440265"/>
                </a:lnTo>
                <a:lnTo>
                  <a:pt x="637245" y="407186"/>
                </a:lnTo>
                <a:lnTo>
                  <a:pt x="661781" y="370511"/>
                </a:lnTo>
                <a:lnTo>
                  <a:pt x="678838" y="330791"/>
                </a:lnTo>
                <a:lnTo>
                  <a:pt x="687706" y="288573"/>
                </a:lnTo>
                <a:lnTo>
                  <a:pt x="688848" y="266700"/>
                </a:lnTo>
                <a:lnTo>
                  <a:pt x="687706" y="244826"/>
                </a:lnTo>
                <a:lnTo>
                  <a:pt x="678838" y="202608"/>
                </a:lnTo>
                <a:lnTo>
                  <a:pt x="661781" y="162888"/>
                </a:lnTo>
                <a:lnTo>
                  <a:pt x="637245" y="126213"/>
                </a:lnTo>
                <a:lnTo>
                  <a:pt x="605939" y="93134"/>
                </a:lnTo>
                <a:lnTo>
                  <a:pt x="568571" y="64199"/>
                </a:lnTo>
                <a:lnTo>
                  <a:pt x="525852" y="39957"/>
                </a:lnTo>
                <a:lnTo>
                  <a:pt x="478489" y="20958"/>
                </a:lnTo>
                <a:lnTo>
                  <a:pt x="427193" y="7750"/>
                </a:lnTo>
                <a:lnTo>
                  <a:pt x="372672" y="884"/>
                </a:lnTo>
                <a:lnTo>
                  <a:pt x="344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72750" y="1526286"/>
            <a:ext cx="688975" cy="533400"/>
          </a:xfrm>
          <a:custGeom>
            <a:avLst/>
            <a:gdLst/>
            <a:ahLst/>
            <a:cxnLst/>
            <a:rect l="l" t="t" r="r" b="b"/>
            <a:pathLst>
              <a:path w="688975" h="533400">
                <a:moveTo>
                  <a:pt x="0" y="266700"/>
                </a:moveTo>
                <a:lnTo>
                  <a:pt x="4507" y="223439"/>
                </a:lnTo>
                <a:lnTo>
                  <a:pt x="17558" y="182402"/>
                </a:lnTo>
                <a:lnTo>
                  <a:pt x="38443" y="144135"/>
                </a:lnTo>
                <a:lnTo>
                  <a:pt x="66453" y="109190"/>
                </a:lnTo>
                <a:lnTo>
                  <a:pt x="100879" y="78114"/>
                </a:lnTo>
                <a:lnTo>
                  <a:pt x="141011" y="51457"/>
                </a:lnTo>
                <a:lnTo>
                  <a:pt x="186141" y="29768"/>
                </a:lnTo>
                <a:lnTo>
                  <a:pt x="235559" y="13596"/>
                </a:lnTo>
                <a:lnTo>
                  <a:pt x="288556" y="3490"/>
                </a:lnTo>
                <a:lnTo>
                  <a:pt x="344424" y="0"/>
                </a:lnTo>
                <a:lnTo>
                  <a:pt x="372672" y="884"/>
                </a:lnTo>
                <a:lnTo>
                  <a:pt x="427193" y="7750"/>
                </a:lnTo>
                <a:lnTo>
                  <a:pt x="478489" y="20958"/>
                </a:lnTo>
                <a:lnTo>
                  <a:pt x="525852" y="39957"/>
                </a:lnTo>
                <a:lnTo>
                  <a:pt x="568571" y="64199"/>
                </a:lnTo>
                <a:lnTo>
                  <a:pt x="605939" y="93134"/>
                </a:lnTo>
                <a:lnTo>
                  <a:pt x="637245" y="126213"/>
                </a:lnTo>
                <a:lnTo>
                  <a:pt x="661781" y="162888"/>
                </a:lnTo>
                <a:lnTo>
                  <a:pt x="678838" y="202608"/>
                </a:lnTo>
                <a:lnTo>
                  <a:pt x="687706" y="244826"/>
                </a:lnTo>
                <a:lnTo>
                  <a:pt x="688848" y="266700"/>
                </a:lnTo>
                <a:lnTo>
                  <a:pt x="687706" y="288573"/>
                </a:lnTo>
                <a:lnTo>
                  <a:pt x="678838" y="330791"/>
                </a:lnTo>
                <a:lnTo>
                  <a:pt x="661781" y="370511"/>
                </a:lnTo>
                <a:lnTo>
                  <a:pt x="637245" y="407186"/>
                </a:lnTo>
                <a:lnTo>
                  <a:pt x="605939" y="440265"/>
                </a:lnTo>
                <a:lnTo>
                  <a:pt x="568571" y="469200"/>
                </a:lnTo>
                <a:lnTo>
                  <a:pt x="525852" y="493442"/>
                </a:lnTo>
                <a:lnTo>
                  <a:pt x="478489" y="512441"/>
                </a:lnTo>
                <a:lnTo>
                  <a:pt x="427193" y="525649"/>
                </a:lnTo>
                <a:lnTo>
                  <a:pt x="372672" y="532515"/>
                </a:lnTo>
                <a:lnTo>
                  <a:pt x="344424" y="533400"/>
                </a:lnTo>
                <a:lnTo>
                  <a:pt x="316175" y="532515"/>
                </a:lnTo>
                <a:lnTo>
                  <a:pt x="261654" y="525649"/>
                </a:lnTo>
                <a:lnTo>
                  <a:pt x="210358" y="512441"/>
                </a:lnTo>
                <a:lnTo>
                  <a:pt x="162995" y="493442"/>
                </a:lnTo>
                <a:lnTo>
                  <a:pt x="120276" y="469200"/>
                </a:lnTo>
                <a:lnTo>
                  <a:pt x="82908" y="440265"/>
                </a:lnTo>
                <a:lnTo>
                  <a:pt x="51602" y="407186"/>
                </a:lnTo>
                <a:lnTo>
                  <a:pt x="27066" y="370511"/>
                </a:lnTo>
                <a:lnTo>
                  <a:pt x="10009" y="330791"/>
                </a:lnTo>
                <a:lnTo>
                  <a:pt x="1141" y="288573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815442" y="1717380"/>
            <a:ext cx="200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Corbel"/>
                <a:cs typeface="Corbel"/>
              </a:rPr>
              <a:t>#</a:t>
            </a:r>
            <a:r>
              <a:rPr sz="1200" b="1" dirty="0">
                <a:latin typeface="Corbel"/>
                <a:cs typeface="Corbel"/>
              </a:rPr>
              <a:t>5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57471" y="4490949"/>
            <a:ext cx="307975" cy="212090"/>
          </a:xfrm>
          <a:custGeom>
            <a:avLst/>
            <a:gdLst/>
            <a:ahLst/>
            <a:cxnLst/>
            <a:rect l="l" t="t" r="r" b="b"/>
            <a:pathLst>
              <a:path w="307975" h="212089">
                <a:moveTo>
                  <a:pt x="0" y="211556"/>
                </a:moveTo>
                <a:lnTo>
                  <a:pt x="307746" y="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92152" y="4408927"/>
            <a:ext cx="192405" cy="170180"/>
          </a:xfrm>
          <a:custGeom>
            <a:avLst/>
            <a:gdLst/>
            <a:ahLst/>
            <a:cxnLst/>
            <a:rect l="l" t="t" r="r" b="b"/>
            <a:pathLst>
              <a:path w="192404" h="170179">
                <a:moveTo>
                  <a:pt x="192379" y="0"/>
                </a:moveTo>
                <a:lnTo>
                  <a:pt x="0" y="26847"/>
                </a:lnTo>
                <a:lnTo>
                  <a:pt x="98425" y="170014"/>
                </a:lnTo>
                <a:lnTo>
                  <a:pt x="1923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60252" y="1979676"/>
            <a:ext cx="387350" cy="801370"/>
          </a:xfrm>
          <a:custGeom>
            <a:avLst/>
            <a:gdLst/>
            <a:ahLst/>
            <a:cxnLst/>
            <a:rect l="l" t="t" r="r" b="b"/>
            <a:pathLst>
              <a:path w="387350" h="801369">
                <a:moveTo>
                  <a:pt x="0" y="0"/>
                </a:moveTo>
                <a:lnTo>
                  <a:pt x="387007" y="801090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56447" y="2716912"/>
            <a:ext cx="156845" cy="194310"/>
          </a:xfrm>
          <a:custGeom>
            <a:avLst/>
            <a:gdLst/>
            <a:ahLst/>
            <a:cxnLst/>
            <a:rect l="l" t="t" r="r" b="b"/>
            <a:pathLst>
              <a:path w="156845" h="194310">
                <a:moveTo>
                  <a:pt x="156438" y="0"/>
                </a:moveTo>
                <a:lnTo>
                  <a:pt x="0" y="75565"/>
                </a:lnTo>
                <a:lnTo>
                  <a:pt x="153784" y="194221"/>
                </a:lnTo>
                <a:lnTo>
                  <a:pt x="1564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22" rIns="0" bIns="0" rtlCol="0">
            <a:spAutoFit/>
          </a:bodyPr>
          <a:lstStyle/>
          <a:p>
            <a:pPr marL="5759450">
              <a:lnSpc>
                <a:spcPct val="100000"/>
              </a:lnSpc>
            </a:pPr>
            <a:r>
              <a:rPr b="1" spc="-60" dirty="0">
                <a:latin typeface="Corbel"/>
                <a:cs typeface="Corbel"/>
              </a:rPr>
              <a:t>Abs</a:t>
            </a:r>
            <a:r>
              <a:rPr b="1" spc="-90" dirty="0">
                <a:latin typeface="Corbel"/>
                <a:cs typeface="Corbel"/>
              </a:rPr>
              <a:t>enc</a:t>
            </a:r>
            <a:r>
              <a:rPr b="1" spc="-30" dirty="0">
                <a:latin typeface="Corbel"/>
                <a:cs typeface="Corbel"/>
              </a:rPr>
              <a:t>e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95" dirty="0">
                <a:latin typeface="Corbel"/>
                <a:cs typeface="Corbel"/>
              </a:rPr>
              <a:t>qu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dirty="0">
                <a:latin typeface="Corbel"/>
                <a:cs typeface="Corbel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2181" y="1174809"/>
            <a:ext cx="5281295" cy="227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2590"/>
              </a:lnSpc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20" dirty="0">
                <a:solidFill>
                  <a:srgbClr val="CDCDCD"/>
                </a:solidFill>
                <a:latin typeface="Corbel"/>
                <a:cs typeface="Corbel"/>
              </a:rPr>
              <a:t>Th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re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are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tw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o</a:t>
            </a:r>
            <a:r>
              <a:rPr sz="2400" b="1" spc="-20" dirty="0">
                <a:solidFill>
                  <a:srgbClr val="CDCDCD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at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ions</a:t>
            </a:r>
            <a:r>
              <a:rPr sz="2400" b="1" spc="10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f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or an</a:t>
            </a:r>
            <a:r>
              <a:rPr sz="2400" b="1" spc="-100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Ab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CDCDCD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60" dirty="0">
                <a:solidFill>
                  <a:srgbClr val="CDCDCD"/>
                </a:solidFill>
                <a:latin typeface="Corbel"/>
                <a:cs typeface="Corbel"/>
              </a:rPr>
              <a:t>R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t.</a:t>
            </a:r>
            <a:endParaRPr sz="2400">
              <a:latin typeface="Corbel"/>
              <a:cs typeface="Corbel"/>
            </a:endParaRPr>
          </a:p>
          <a:p>
            <a:pPr marL="195580" marR="53340" indent="-182880">
              <a:lnSpc>
                <a:spcPts val="259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Ab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CDCDCD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re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is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o</a:t>
            </a:r>
            <a:r>
              <a:rPr sz="2400" b="1" spc="-20" dirty="0">
                <a:solidFill>
                  <a:srgbClr val="CDCDCD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d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un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der</a:t>
            </a:r>
            <a:r>
              <a:rPr sz="2400" b="1" spc="-170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CDCDCD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i</a:t>
            </a:r>
            <a:r>
              <a:rPr sz="2400" b="1" spc="-5" dirty="0">
                <a:solidFill>
                  <a:srgbClr val="CDCDCD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60" dirty="0">
                <a:solidFill>
                  <a:srgbClr val="CDCDCD"/>
                </a:solidFill>
                <a:latin typeface="Corbel"/>
                <a:cs typeface="Corbel"/>
              </a:rPr>
              <a:t>R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po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rt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ing.</a:t>
            </a:r>
            <a:endParaRPr sz="2400">
              <a:latin typeface="Corbel"/>
              <a:cs typeface="Corbel"/>
            </a:endParaRPr>
          </a:p>
          <a:p>
            <a:pPr marL="195580" marR="10795" indent="-182880">
              <a:lnSpc>
                <a:spcPts val="259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Ab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CDCDCD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60" dirty="0">
                <a:solidFill>
                  <a:srgbClr val="CDCDCD"/>
                </a:solidFill>
                <a:latin typeface="Corbel"/>
                <a:cs typeface="Corbel"/>
              </a:rPr>
              <a:t>R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st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is</a:t>
            </a:r>
            <a:r>
              <a:rPr sz="2400" b="1" spc="-5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so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o</a:t>
            </a:r>
            <a:r>
              <a:rPr sz="2400" b="1" spc="-20" dirty="0">
                <a:solidFill>
                  <a:srgbClr val="CDCDCD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t</a:t>
            </a:r>
            <a:r>
              <a:rPr sz="2400" b="1" spc="5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d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on</a:t>
            </a:r>
            <a:r>
              <a:rPr sz="2400" b="1" spc="10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the</a:t>
            </a:r>
            <a:r>
              <a:rPr sz="2400" b="1" spc="-5" dirty="0">
                <a:solidFill>
                  <a:srgbClr val="CDCDCD"/>
                </a:solidFill>
                <a:latin typeface="Corbel"/>
                <a:cs typeface="Corbel"/>
              </a:rPr>
              <a:t> m</a:t>
            </a:r>
            <a:r>
              <a:rPr sz="2400" b="1" spc="-15" dirty="0">
                <a:solidFill>
                  <a:srgbClr val="CDCDCD"/>
                </a:solidFill>
                <a:latin typeface="Corbel"/>
                <a:cs typeface="Corbel"/>
              </a:rPr>
              <a:t>ain</a:t>
            </a:r>
            <a:r>
              <a:rPr sz="2400" b="1" spc="20" dirty="0">
                <a:solidFill>
                  <a:srgbClr val="CDCDCD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CDCDCD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CDCDCD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CDCDCD"/>
                </a:solidFill>
                <a:latin typeface="Corbel"/>
                <a:cs typeface="Corbel"/>
              </a:rPr>
              <a:t>nu.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474720"/>
            <a:ext cx="10753343" cy="2791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808" y="3538728"/>
            <a:ext cx="10570463" cy="2590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758" y="3519678"/>
            <a:ext cx="10608945" cy="2647315"/>
          </a:xfrm>
          <a:custGeom>
            <a:avLst/>
            <a:gdLst/>
            <a:ahLst/>
            <a:cxnLst/>
            <a:rect l="l" t="t" r="r" b="b"/>
            <a:pathLst>
              <a:path w="10608945" h="2647315">
                <a:moveTo>
                  <a:pt x="0" y="0"/>
                </a:moveTo>
                <a:lnTo>
                  <a:pt x="10608564" y="0"/>
                </a:lnTo>
                <a:lnTo>
                  <a:pt x="10608564" y="2647188"/>
                </a:lnTo>
                <a:lnTo>
                  <a:pt x="0" y="2647188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632" y="5821679"/>
            <a:ext cx="1889760" cy="279400"/>
          </a:xfrm>
          <a:custGeom>
            <a:avLst/>
            <a:gdLst/>
            <a:ahLst/>
            <a:cxnLst/>
            <a:rect l="l" t="t" r="r" b="b"/>
            <a:pathLst>
              <a:path w="1889760" h="279400">
                <a:moveTo>
                  <a:pt x="0" y="0"/>
                </a:moveTo>
                <a:lnTo>
                  <a:pt x="1889760" y="0"/>
                </a:lnTo>
                <a:lnTo>
                  <a:pt x="1889760" y="278892"/>
                </a:lnTo>
                <a:lnTo>
                  <a:pt x="0" y="278892"/>
                </a:lnTo>
                <a:lnTo>
                  <a:pt x="0" y="0"/>
                </a:lnTo>
                <a:close/>
              </a:path>
            </a:pathLst>
          </a:custGeom>
          <a:ln w="579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987" y="1007364"/>
            <a:ext cx="3840479" cy="2392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996" y="1071372"/>
            <a:ext cx="3657599" cy="2213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945" y="1052322"/>
            <a:ext cx="3695700" cy="2247900"/>
          </a:xfrm>
          <a:custGeom>
            <a:avLst/>
            <a:gdLst/>
            <a:ahLst/>
            <a:cxnLst/>
            <a:rect l="l" t="t" r="r" b="b"/>
            <a:pathLst>
              <a:path w="3695700" h="2247900">
                <a:moveTo>
                  <a:pt x="0" y="0"/>
                </a:moveTo>
                <a:lnTo>
                  <a:pt x="3695700" y="0"/>
                </a:lnTo>
                <a:lnTo>
                  <a:pt x="3695700" y="2247900"/>
                </a:lnTo>
                <a:lnTo>
                  <a:pt x="0" y="22479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051" y="1655064"/>
            <a:ext cx="2278380" cy="402590"/>
          </a:xfrm>
          <a:custGeom>
            <a:avLst/>
            <a:gdLst/>
            <a:ahLst/>
            <a:cxnLst/>
            <a:rect l="l" t="t" r="r" b="b"/>
            <a:pathLst>
              <a:path w="2278380" h="402589">
                <a:moveTo>
                  <a:pt x="0" y="0"/>
                </a:moveTo>
                <a:lnTo>
                  <a:pt x="2278380" y="0"/>
                </a:lnTo>
                <a:lnTo>
                  <a:pt x="2278380" y="402336"/>
                </a:lnTo>
                <a:lnTo>
                  <a:pt x="0" y="402336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792" rIns="0" bIns="0" rtlCol="0">
            <a:spAutoFit/>
          </a:bodyPr>
          <a:lstStyle/>
          <a:p>
            <a:pPr marL="3588385">
              <a:lnSpc>
                <a:spcPct val="100000"/>
              </a:lnSpc>
            </a:pPr>
            <a:r>
              <a:rPr b="1" spc="-60" dirty="0">
                <a:latin typeface="Corbel"/>
                <a:cs typeface="Corbel"/>
              </a:rPr>
              <a:t>Abs</a:t>
            </a:r>
            <a:r>
              <a:rPr b="1" spc="-90" dirty="0">
                <a:latin typeface="Corbel"/>
                <a:cs typeface="Corbel"/>
              </a:rPr>
              <a:t>enc</a:t>
            </a:r>
            <a:r>
              <a:rPr b="1" spc="-30" dirty="0">
                <a:latin typeface="Corbel"/>
                <a:cs typeface="Corbel"/>
              </a:rPr>
              <a:t>e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95" dirty="0">
                <a:latin typeface="Corbel"/>
                <a:cs typeface="Corbel"/>
              </a:rPr>
              <a:t>qu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spc="-60" dirty="0">
                <a:latin typeface="Corbel"/>
                <a:cs typeface="Corbel"/>
              </a:rPr>
              <a:t>t</a:t>
            </a:r>
            <a:r>
              <a:rPr b="1" dirty="0">
                <a:latin typeface="Corbel"/>
                <a:cs typeface="Corbel"/>
              </a:rPr>
              <a:t>:</a:t>
            </a:r>
            <a:r>
              <a:rPr b="1" spc="-150" dirty="0">
                <a:latin typeface="Corbel"/>
                <a:cs typeface="Corbel"/>
              </a:rPr>
              <a:t> </a:t>
            </a:r>
            <a:r>
              <a:rPr b="1" spc="-95" dirty="0">
                <a:latin typeface="Corbel"/>
                <a:cs typeface="Corbel"/>
              </a:rPr>
              <a:t>Proc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spc="-25" dirty="0">
                <a:latin typeface="Corbel"/>
                <a:cs typeface="Corbel"/>
              </a:rPr>
              <a:t>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4554" marR="5080" indent="-182880">
              <a:lnSpc>
                <a:spcPts val="2590"/>
              </a:lnSpc>
            </a:pPr>
            <a:r>
              <a:rPr b="0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pc="-10" dirty="0"/>
              <a:t>E</a:t>
            </a:r>
            <a:r>
              <a:rPr spc="-30" dirty="0"/>
              <a:t>m</a:t>
            </a:r>
            <a:r>
              <a:rPr spc="-10" dirty="0"/>
              <a:t>ai</a:t>
            </a:r>
            <a:r>
              <a:rPr dirty="0"/>
              <a:t>l </a:t>
            </a:r>
            <a:r>
              <a:rPr spc="-15" dirty="0"/>
              <a:t>no</a:t>
            </a:r>
            <a:r>
              <a:rPr dirty="0"/>
              <a:t>t</a:t>
            </a:r>
            <a:r>
              <a:rPr spc="-10" dirty="0"/>
              <a:t>ifi</a:t>
            </a:r>
            <a:r>
              <a:rPr spc="-20" dirty="0"/>
              <a:t>c</a:t>
            </a:r>
            <a:r>
              <a:rPr spc="-15" dirty="0"/>
              <a:t>a</a:t>
            </a:r>
            <a:r>
              <a:rPr dirty="0"/>
              <a:t>t</a:t>
            </a:r>
            <a:r>
              <a:rPr spc="-15" dirty="0"/>
              <a:t>ion</a:t>
            </a:r>
            <a:r>
              <a:rPr dirty="0"/>
              <a:t>: </a:t>
            </a:r>
            <a:r>
              <a:rPr spc="-60" dirty="0"/>
              <a:t>R</a:t>
            </a:r>
            <a:r>
              <a:rPr spc="-10" dirty="0"/>
              <a:t>e</a:t>
            </a:r>
            <a:r>
              <a:rPr spc="-15" dirty="0"/>
              <a:t>qu</a:t>
            </a:r>
            <a:r>
              <a:rPr spc="-10" dirty="0"/>
              <a:t>e</a:t>
            </a:r>
            <a:r>
              <a:rPr spc="-15" dirty="0"/>
              <a:t>s</a:t>
            </a:r>
            <a:r>
              <a:rPr dirty="0"/>
              <a:t>t</a:t>
            </a:r>
            <a:r>
              <a:rPr spc="-15" dirty="0"/>
              <a:t> </a:t>
            </a:r>
            <a:r>
              <a:rPr spc="-10" dirty="0"/>
              <a:t>is</a:t>
            </a:r>
            <a:r>
              <a:rPr spc="10" dirty="0"/>
              <a:t> </a:t>
            </a:r>
            <a:r>
              <a:rPr spc="-15" dirty="0"/>
              <a:t>appro</a:t>
            </a:r>
            <a:r>
              <a:rPr spc="-5" dirty="0"/>
              <a:t>v</a:t>
            </a:r>
            <a:r>
              <a:rPr spc="-10" dirty="0"/>
              <a:t>ed,</a:t>
            </a:r>
            <a:r>
              <a:rPr spc="-20" dirty="0"/>
              <a:t> </a:t>
            </a:r>
            <a:r>
              <a:rPr spc="-10" dirty="0"/>
              <a:t>denied,</a:t>
            </a:r>
            <a:r>
              <a:rPr spc="-20" dirty="0"/>
              <a:t> </a:t>
            </a:r>
            <a:r>
              <a:rPr spc="-15" dirty="0"/>
              <a:t>or</a:t>
            </a:r>
            <a:r>
              <a:rPr spc="-5" dirty="0"/>
              <a:t> </a:t>
            </a:r>
            <a:r>
              <a:rPr spc="-15" dirty="0"/>
              <a:t>push</a:t>
            </a:r>
            <a:r>
              <a:rPr spc="-10" dirty="0"/>
              <a:t>ed</a:t>
            </a:r>
            <a:r>
              <a:rPr dirty="0"/>
              <a:t> </a:t>
            </a:r>
            <a:r>
              <a:rPr spc="-10" dirty="0"/>
              <a:t>b</a:t>
            </a:r>
            <a:r>
              <a:rPr spc="-15" dirty="0"/>
              <a:t>a</a:t>
            </a:r>
            <a:r>
              <a:rPr spc="-20" dirty="0"/>
              <a:t>c</a:t>
            </a:r>
            <a:r>
              <a:rPr dirty="0"/>
              <a:t>k</a:t>
            </a:r>
            <a:r>
              <a:rPr spc="15" dirty="0"/>
              <a:t> </a:t>
            </a:r>
            <a:r>
              <a:rPr spc="-15" dirty="0"/>
              <a:t>or</a:t>
            </a:r>
            <a:r>
              <a:rPr spc="-170" dirty="0"/>
              <a:t> </a:t>
            </a:r>
            <a:r>
              <a:rPr spc="-160" dirty="0"/>
              <a:t>V</a:t>
            </a:r>
            <a:r>
              <a:rPr spc="-10" dirty="0"/>
              <a:t>eri</a:t>
            </a:r>
            <a:r>
              <a:rPr dirty="0"/>
              <a:t>f</a:t>
            </a:r>
            <a:r>
              <a:rPr spc="-10" dirty="0"/>
              <a:t>i</a:t>
            </a:r>
            <a:r>
              <a:rPr spc="-20" dirty="0"/>
              <a:t>c</a:t>
            </a:r>
            <a:r>
              <a:rPr dirty="0"/>
              <a:t>at</a:t>
            </a:r>
            <a:r>
              <a:rPr spc="-15" dirty="0"/>
              <a:t>ion </a:t>
            </a:r>
            <a:r>
              <a:rPr spc="-5" dirty="0"/>
              <a:t>v</a:t>
            </a:r>
            <a:r>
              <a:rPr spc="-10" dirty="0"/>
              <a:t>ia</a:t>
            </a:r>
            <a:r>
              <a:rPr spc="10" dirty="0"/>
              <a:t> </a:t>
            </a:r>
            <a:r>
              <a:rPr spc="-305" dirty="0"/>
              <a:t>P</a:t>
            </a:r>
            <a:r>
              <a:rPr spc="5" dirty="0"/>
              <a:t>.</a:t>
            </a:r>
            <a:r>
              <a:rPr spc="-10" dirty="0"/>
              <a:t>A</a:t>
            </a:r>
            <a:r>
              <a:rPr spc="5" dirty="0"/>
              <a:t>.</a:t>
            </a:r>
            <a:r>
              <a:rPr spc="-10" dirty="0"/>
              <a:t>S</a:t>
            </a:r>
            <a:r>
              <a:rPr spc="5" dirty="0"/>
              <a:t>.</a:t>
            </a:r>
            <a:r>
              <a:rPr spc="-10" dirty="0"/>
              <a:t>S</a:t>
            </a:r>
            <a:r>
              <a:rPr dirty="0"/>
              <a:t>.</a:t>
            </a:r>
          </a:p>
          <a:p>
            <a:pPr marL="3241675">
              <a:lnSpc>
                <a:spcPct val="100000"/>
              </a:lnSpc>
              <a:spcBef>
                <a:spcPts val="869"/>
              </a:spcBef>
            </a:pPr>
            <a:r>
              <a:rPr b="0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pc="-15" dirty="0"/>
              <a:t>I</a:t>
            </a:r>
            <a:r>
              <a:rPr dirty="0"/>
              <a:t>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i</a:t>
            </a:r>
            <a:r>
              <a:rPr spc="-35" dirty="0"/>
              <a:t>m</a:t>
            </a:r>
            <a:r>
              <a:rPr spc="-15" dirty="0"/>
              <a:t>por</a:t>
            </a:r>
            <a:r>
              <a:rPr dirty="0"/>
              <a:t>ta</a:t>
            </a:r>
            <a:r>
              <a:rPr spc="-15" dirty="0"/>
              <a:t>n</a:t>
            </a:r>
            <a:r>
              <a:rPr dirty="0"/>
              <a:t>t</a:t>
            </a:r>
            <a:r>
              <a:rPr spc="20" dirty="0"/>
              <a:t> </a:t>
            </a:r>
            <a:r>
              <a:rPr dirty="0"/>
              <a:t>to </a:t>
            </a:r>
            <a:r>
              <a:rPr spc="-10"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5" dirty="0"/>
              <a:t>e</a:t>
            </a:r>
            <a:r>
              <a:rPr spc="-10" dirty="0"/>
              <a:t>r</a:t>
            </a:r>
            <a:r>
              <a:rPr spc="-15" dirty="0"/>
              <a:t> your</a:t>
            </a:r>
            <a:r>
              <a:rPr spc="-5" dirty="0"/>
              <a:t> </a:t>
            </a:r>
            <a:r>
              <a:rPr spc="-10" dirty="0"/>
              <a:t>re</a:t>
            </a:r>
            <a:r>
              <a:rPr spc="-15" dirty="0"/>
              <a:t>qu</a:t>
            </a:r>
            <a:r>
              <a:rPr spc="-10" dirty="0"/>
              <a:t>e</a:t>
            </a:r>
            <a:r>
              <a:rPr dirty="0"/>
              <a:t>st</a:t>
            </a:r>
            <a:r>
              <a:rPr spc="-15" dirty="0"/>
              <a:t> as</a:t>
            </a:r>
            <a:r>
              <a:rPr dirty="0"/>
              <a:t> </a:t>
            </a:r>
            <a:r>
              <a:rPr spc="-15" dirty="0"/>
              <a:t>soon</a:t>
            </a:r>
            <a:r>
              <a:rPr spc="-5" dirty="0"/>
              <a:t> </a:t>
            </a:r>
            <a:r>
              <a:rPr spc="-15" dirty="0"/>
              <a:t>as</a:t>
            </a:r>
            <a:r>
              <a:rPr dirty="0"/>
              <a:t> </a:t>
            </a:r>
            <a:r>
              <a:rPr spc="-15" dirty="0"/>
              <a:t>possi</a:t>
            </a:r>
            <a:r>
              <a:rPr spc="-25" dirty="0"/>
              <a:t>b</a:t>
            </a:r>
            <a:r>
              <a:rPr spc="-10" dirty="0"/>
              <a:t>le</a:t>
            </a:r>
            <a:r>
              <a:rPr dirty="0"/>
              <a:t>.</a:t>
            </a:r>
          </a:p>
          <a:p>
            <a:pPr marL="3241675">
              <a:lnSpc>
                <a:spcPct val="100000"/>
              </a:lnSpc>
              <a:spcBef>
                <a:spcPts val="910"/>
              </a:spcBef>
            </a:pPr>
            <a:r>
              <a:rPr b="0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pc="-15" dirty="0"/>
              <a:t>1</a:t>
            </a:r>
            <a:r>
              <a:rPr spc="-65" dirty="0"/>
              <a:t>2</a:t>
            </a:r>
            <a:r>
              <a:rPr dirty="0"/>
              <a:t>0</a:t>
            </a:r>
            <a:r>
              <a:rPr spc="5" dirty="0"/>
              <a:t> </a:t>
            </a:r>
            <a:r>
              <a:rPr spc="-10" dirty="0"/>
              <a:t>d</a:t>
            </a:r>
            <a:r>
              <a:rPr spc="-15" dirty="0"/>
              <a:t>ays</a:t>
            </a:r>
            <a:r>
              <a:rPr dirty="0"/>
              <a:t> </a:t>
            </a:r>
            <a:r>
              <a:rPr spc="-10" dirty="0"/>
              <a:t>in</a:t>
            </a:r>
            <a:r>
              <a:rPr spc="10" dirty="0"/>
              <a:t> </a:t>
            </a:r>
            <a:r>
              <a:rPr dirty="0"/>
              <a:t>t</a:t>
            </a:r>
            <a:r>
              <a:rPr spc="-15" dirty="0"/>
              <a:t>he</a:t>
            </a:r>
            <a:r>
              <a:rPr spc="-10" dirty="0"/>
              <a:t> </a:t>
            </a:r>
            <a:r>
              <a:rPr dirty="0"/>
              <a:t>fut</a:t>
            </a:r>
            <a:r>
              <a:rPr spc="-15" dirty="0"/>
              <a:t>ure</a:t>
            </a:r>
            <a:r>
              <a:rPr dirty="0"/>
              <a:t> t</a:t>
            </a:r>
            <a:r>
              <a:rPr spc="-15" dirty="0"/>
              <a:t>o</a:t>
            </a:r>
            <a:r>
              <a:rPr dirty="0"/>
              <a:t> </a:t>
            </a:r>
            <a:r>
              <a:rPr spc="-10" dirty="0"/>
              <a:t>e</a:t>
            </a:r>
            <a:r>
              <a:rPr dirty="0"/>
              <a:t>nt</a:t>
            </a:r>
            <a:r>
              <a:rPr spc="-10" dirty="0"/>
              <a:t>er</a:t>
            </a:r>
            <a:r>
              <a:rPr spc="-15" dirty="0"/>
              <a:t> your</a:t>
            </a:r>
            <a:r>
              <a:rPr spc="10" dirty="0"/>
              <a:t> </a:t>
            </a:r>
            <a:r>
              <a:rPr spc="-10" dirty="0"/>
              <a:t>le</a:t>
            </a:r>
            <a:r>
              <a:rPr spc="-15" dirty="0"/>
              <a:t>a</a:t>
            </a:r>
            <a:r>
              <a:rPr spc="-20" dirty="0"/>
              <a:t>v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10" dirty="0"/>
              <a:t>re</a:t>
            </a:r>
            <a:r>
              <a:rPr spc="-15" dirty="0"/>
              <a:t>qu</a:t>
            </a:r>
            <a:r>
              <a:rPr spc="-10" dirty="0"/>
              <a:t>e</a:t>
            </a:r>
            <a:r>
              <a:rPr spc="-15" dirty="0"/>
              <a:t>s</a:t>
            </a:r>
            <a:r>
              <a:rPr dirty="0"/>
              <a:t>t.</a:t>
            </a:r>
          </a:p>
          <a:p>
            <a:pPr marL="3424554" marR="302260" indent="-182880">
              <a:lnSpc>
                <a:spcPts val="2590"/>
              </a:lnSpc>
              <a:spcBef>
                <a:spcPts val="1240"/>
              </a:spcBef>
            </a:pPr>
            <a:r>
              <a:rPr b="0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pc="-15" dirty="0"/>
              <a:t>I</a:t>
            </a:r>
            <a:r>
              <a:rPr dirty="0"/>
              <a:t>f </a:t>
            </a:r>
            <a:r>
              <a:rPr spc="-15" dirty="0"/>
              <a:t>th</a:t>
            </a:r>
            <a:r>
              <a:rPr spc="-10" dirty="0"/>
              <a:t>e</a:t>
            </a:r>
            <a:r>
              <a:rPr spc="-15" dirty="0"/>
              <a:t>re</a:t>
            </a:r>
            <a:r>
              <a:rPr spc="-10" dirty="0"/>
              <a:t> is</a:t>
            </a:r>
            <a:r>
              <a:rPr spc="-5" dirty="0"/>
              <a:t> </a:t>
            </a:r>
            <a:r>
              <a:rPr spc="-15" dirty="0"/>
              <a:t>a</a:t>
            </a:r>
            <a:r>
              <a:rPr spc="-5" dirty="0"/>
              <a:t> m</a:t>
            </a:r>
            <a:r>
              <a:rPr spc="-10" dirty="0"/>
              <a:t>ist</a:t>
            </a:r>
            <a:r>
              <a:rPr spc="-20" dirty="0"/>
              <a:t>a</a:t>
            </a:r>
            <a:r>
              <a:rPr spc="-55" dirty="0"/>
              <a:t>k</a:t>
            </a:r>
            <a:r>
              <a:rPr spc="-15" dirty="0"/>
              <a:t>e</a:t>
            </a:r>
            <a:r>
              <a:rPr spc="15" dirty="0"/>
              <a:t> </a:t>
            </a:r>
            <a:r>
              <a:rPr spc="-15" dirty="0"/>
              <a:t>with</a:t>
            </a:r>
            <a:r>
              <a:rPr spc="-5" dirty="0"/>
              <a:t> </a:t>
            </a:r>
            <a:r>
              <a:rPr spc="-15" dirty="0"/>
              <a:t>your</a:t>
            </a:r>
            <a:r>
              <a:rPr spc="-5" dirty="0"/>
              <a:t> </a:t>
            </a:r>
            <a:r>
              <a:rPr spc="-10" dirty="0"/>
              <a:t>le</a:t>
            </a:r>
            <a:r>
              <a:rPr spc="-15" dirty="0"/>
              <a:t>a</a:t>
            </a:r>
            <a:r>
              <a:rPr spc="-5" dirty="0"/>
              <a:t>v</a:t>
            </a:r>
            <a:r>
              <a:rPr spc="-15" dirty="0"/>
              <a:t>e</a:t>
            </a:r>
            <a:r>
              <a:rPr spc="-10" dirty="0"/>
              <a:t> re</a:t>
            </a:r>
            <a:r>
              <a:rPr spc="-15" dirty="0"/>
              <a:t>qu</a:t>
            </a:r>
            <a:r>
              <a:rPr spc="-10" dirty="0"/>
              <a:t>e</a:t>
            </a:r>
            <a:r>
              <a:rPr dirty="0"/>
              <a:t>st,</a:t>
            </a:r>
            <a:r>
              <a:rPr spc="-10" dirty="0"/>
              <a:t> </a:t>
            </a:r>
            <a:r>
              <a:rPr dirty="0"/>
              <a:t>ta</a:t>
            </a:r>
            <a:r>
              <a:rPr spc="-10" dirty="0"/>
              <a:t>l</a:t>
            </a:r>
            <a:r>
              <a:rPr dirty="0"/>
              <a:t>k</a:t>
            </a:r>
            <a:r>
              <a:rPr spc="5" dirty="0"/>
              <a:t> </a:t>
            </a:r>
            <a:r>
              <a:rPr dirty="0"/>
              <a:t>to </a:t>
            </a:r>
            <a:r>
              <a:rPr spc="-15" dirty="0"/>
              <a:t>your sup</a:t>
            </a:r>
            <a:r>
              <a:rPr spc="-10" dirty="0"/>
              <a:t>er</a:t>
            </a:r>
            <a:r>
              <a:rPr spc="-20" dirty="0"/>
              <a:t>v</a:t>
            </a:r>
            <a:r>
              <a:rPr spc="-10" dirty="0"/>
              <a:t>iso</a:t>
            </a:r>
            <a:r>
              <a:rPr spc="-145" dirty="0"/>
              <a:t>r</a:t>
            </a:r>
            <a:r>
              <a:rPr dirty="0"/>
              <a:t>.</a:t>
            </a:r>
          </a:p>
          <a:p>
            <a:pPr marL="3424554" marR="180975" indent="-182880">
              <a:lnSpc>
                <a:spcPts val="2590"/>
              </a:lnSpc>
              <a:spcBef>
                <a:spcPts val="1800"/>
              </a:spcBef>
              <a:buClr>
                <a:srgbClr val="C00000"/>
              </a:buClr>
              <a:buFont typeface="Wingdings 2"/>
              <a:buChar char=""/>
              <a:tabLst>
                <a:tab pos="3425190" algn="l"/>
              </a:tabLst>
            </a:pPr>
            <a:r>
              <a:rPr u="heavy" spc="-15" dirty="0"/>
              <a:t>Note</a:t>
            </a:r>
            <a:r>
              <a:rPr u="heavy" dirty="0"/>
              <a:t>:</a:t>
            </a:r>
            <a:r>
              <a:rPr spc="-105" dirty="0"/>
              <a:t> </a:t>
            </a:r>
            <a:r>
              <a:rPr dirty="0"/>
              <a:t>O</a:t>
            </a:r>
            <a:r>
              <a:rPr spc="-15" dirty="0"/>
              <a:t>n</a:t>
            </a:r>
            <a:r>
              <a:rPr spc="-20" dirty="0"/>
              <a:t>c</a:t>
            </a:r>
            <a:r>
              <a:rPr spc="-15" dirty="0"/>
              <a:t>e</a:t>
            </a:r>
            <a:r>
              <a:rPr dirty="0"/>
              <a:t> </a:t>
            </a:r>
            <a:r>
              <a:rPr spc="-15" dirty="0"/>
              <a:t>an</a:t>
            </a:r>
            <a:r>
              <a:rPr spc="5" dirty="0"/>
              <a:t> </a:t>
            </a:r>
            <a:r>
              <a:rPr spc="-15" dirty="0"/>
              <a:t>a</a:t>
            </a:r>
            <a:r>
              <a:rPr spc="-25" dirty="0"/>
              <a:t>b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15" dirty="0"/>
              <a:t>n</a:t>
            </a:r>
            <a:r>
              <a:rPr spc="-20" dirty="0"/>
              <a:t>c</a:t>
            </a:r>
            <a:r>
              <a:rPr spc="-15" dirty="0"/>
              <a:t>e</a:t>
            </a:r>
            <a:r>
              <a:rPr dirty="0"/>
              <a:t> </a:t>
            </a:r>
            <a:r>
              <a:rPr spc="-10" dirty="0"/>
              <a:t>re</a:t>
            </a:r>
            <a:r>
              <a:rPr spc="-15" dirty="0"/>
              <a:t>qu</a:t>
            </a:r>
            <a:r>
              <a:rPr spc="-10" dirty="0"/>
              <a:t>e</a:t>
            </a:r>
            <a:r>
              <a:rPr spc="-15" dirty="0"/>
              <a:t>s</a:t>
            </a:r>
            <a:r>
              <a:rPr dirty="0"/>
              <a:t>t</a:t>
            </a:r>
            <a:r>
              <a:rPr spc="-15" dirty="0"/>
              <a:t> </a:t>
            </a:r>
            <a:r>
              <a:rPr spc="-10" dirty="0"/>
              <a:t>is</a:t>
            </a:r>
            <a:r>
              <a:rPr dirty="0"/>
              <a:t> </a:t>
            </a:r>
            <a:r>
              <a:rPr spc="-15" dirty="0"/>
              <a:t>appro</a:t>
            </a:r>
            <a:r>
              <a:rPr spc="-5" dirty="0"/>
              <a:t>v</a:t>
            </a:r>
            <a:r>
              <a:rPr spc="-10" dirty="0"/>
              <a:t>ed, denied,</a:t>
            </a:r>
            <a:r>
              <a:rPr spc="-20" dirty="0"/>
              <a:t> </a:t>
            </a:r>
            <a:r>
              <a:rPr spc="-15" dirty="0"/>
              <a:t>or push</a:t>
            </a:r>
            <a:r>
              <a:rPr spc="-10" dirty="0"/>
              <a:t>e</a:t>
            </a:r>
            <a:r>
              <a:rPr spc="-15" dirty="0"/>
              <a:t>d</a:t>
            </a:r>
            <a:r>
              <a:rPr spc="-10" dirty="0"/>
              <a:t> b</a:t>
            </a:r>
            <a:r>
              <a:rPr spc="-15" dirty="0"/>
              <a:t>a</a:t>
            </a:r>
            <a:r>
              <a:rPr spc="-20" dirty="0"/>
              <a:t>c</a:t>
            </a:r>
            <a:r>
              <a:rPr spc="-5" dirty="0"/>
              <a:t>k</a:t>
            </a:r>
            <a:r>
              <a:rPr spc="-10" dirty="0"/>
              <a:t>,</a:t>
            </a:r>
            <a:r>
              <a:rPr spc="15" dirty="0"/>
              <a:t> </a:t>
            </a:r>
            <a:r>
              <a:rPr dirty="0"/>
              <a:t>t</a:t>
            </a:r>
            <a:r>
              <a:rPr spc="-15" dirty="0"/>
              <a:t>he</a:t>
            </a:r>
            <a:r>
              <a:rPr dirty="0"/>
              <a:t> </a:t>
            </a:r>
            <a:r>
              <a:rPr spc="-10" dirty="0"/>
              <a:t>e</a:t>
            </a:r>
            <a:r>
              <a:rPr spc="-30" dirty="0"/>
              <a:t>m</a:t>
            </a:r>
            <a:r>
              <a:rPr spc="-15" dirty="0"/>
              <a:t>p</a:t>
            </a:r>
            <a:r>
              <a:rPr spc="-10" dirty="0"/>
              <a:t>l</a:t>
            </a:r>
            <a:r>
              <a:rPr spc="-15" dirty="0"/>
              <a:t>oy</a:t>
            </a:r>
            <a:r>
              <a:rPr spc="-10" dirty="0"/>
              <a:t>e</a:t>
            </a:r>
            <a:r>
              <a:rPr spc="-15" dirty="0"/>
              <a:t>e</a:t>
            </a:r>
            <a:r>
              <a:rPr spc="-25" dirty="0"/>
              <a:t> </a:t>
            </a:r>
            <a:r>
              <a:rPr dirty="0"/>
              <a:t>w</a:t>
            </a:r>
            <a:r>
              <a:rPr spc="-10" dirty="0"/>
              <a:t>il</a:t>
            </a:r>
            <a:r>
              <a:rPr dirty="0"/>
              <a:t>l </a:t>
            </a:r>
            <a:r>
              <a:rPr spc="-10" dirty="0"/>
              <a:t>b</a:t>
            </a:r>
            <a:r>
              <a:rPr spc="-15" dirty="0"/>
              <a:t>e</a:t>
            </a:r>
            <a:r>
              <a:rPr dirty="0"/>
              <a:t> </a:t>
            </a:r>
            <a:r>
              <a:rPr spc="-15" dirty="0"/>
              <a:t>no</a:t>
            </a:r>
            <a:r>
              <a:rPr dirty="0"/>
              <a:t>t</a:t>
            </a:r>
            <a:r>
              <a:rPr spc="-10" dirty="0"/>
              <a:t>ifie</a:t>
            </a:r>
            <a:r>
              <a:rPr spc="-15" dirty="0"/>
              <a:t>d</a:t>
            </a:r>
            <a:r>
              <a:rPr spc="-10" dirty="0"/>
              <a:t> </a:t>
            </a:r>
            <a:r>
              <a:rPr spc="-5" dirty="0"/>
              <a:t>v</a:t>
            </a:r>
            <a:r>
              <a:rPr spc="-10" dirty="0"/>
              <a:t>ia</a:t>
            </a:r>
            <a:r>
              <a:rPr spc="10" dirty="0"/>
              <a:t> </a:t>
            </a:r>
            <a:r>
              <a:rPr spc="-10" dirty="0"/>
              <a:t>e</a:t>
            </a:r>
            <a:r>
              <a:rPr spc="-30" dirty="0"/>
              <a:t>m</a:t>
            </a:r>
            <a:r>
              <a:rPr spc="-10" dirty="0"/>
              <a:t>ail</a:t>
            </a:r>
            <a:r>
              <a:rPr dirty="0"/>
              <a:t>. </a:t>
            </a:r>
            <a:r>
              <a:rPr spc="-155" dirty="0"/>
              <a:t> </a:t>
            </a:r>
            <a:r>
              <a:rPr spc="-5" dirty="0"/>
              <a:t>T</a:t>
            </a:r>
            <a:r>
              <a:rPr spc="-15" dirty="0"/>
              <a:t>he</a:t>
            </a:r>
            <a:r>
              <a:rPr spc="-5" dirty="0"/>
              <a:t> </a:t>
            </a:r>
            <a:r>
              <a:rPr spc="-10" dirty="0"/>
              <a:t>e</a:t>
            </a:r>
            <a:r>
              <a:rPr spc="-5" dirty="0"/>
              <a:t>m</a:t>
            </a:r>
            <a:r>
              <a:rPr dirty="0"/>
              <a:t>p</a:t>
            </a:r>
            <a:r>
              <a:rPr spc="-10" dirty="0"/>
              <a:t>l</a:t>
            </a:r>
            <a:r>
              <a:rPr spc="-15" dirty="0"/>
              <a:t>oy</a:t>
            </a:r>
            <a:r>
              <a:rPr spc="-10" dirty="0"/>
              <a:t>e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20" dirty="0"/>
              <a:t>c</a:t>
            </a:r>
            <a:r>
              <a:rPr spc="-15" dirty="0"/>
              <a:t>an</a:t>
            </a:r>
            <a:r>
              <a:rPr spc="20" dirty="0"/>
              <a:t> </a:t>
            </a:r>
            <a:r>
              <a:rPr dirty="0"/>
              <a:t>a</a:t>
            </a:r>
            <a:r>
              <a:rPr spc="-10" dirty="0"/>
              <a:t>l</a:t>
            </a:r>
            <a:r>
              <a:rPr spc="-15" dirty="0"/>
              <a:t>so go</a:t>
            </a:r>
            <a:r>
              <a:rPr spc="10" dirty="0"/>
              <a:t> </a:t>
            </a:r>
            <a:r>
              <a:rPr dirty="0"/>
              <a:t>t</a:t>
            </a:r>
            <a:r>
              <a:rPr spc="-15" dirty="0"/>
              <a:t>o</a:t>
            </a:r>
            <a:r>
              <a:rPr dirty="0"/>
              <a:t> </a:t>
            </a:r>
            <a:r>
              <a:rPr spc="-20" dirty="0"/>
              <a:t>P</a:t>
            </a:r>
            <a:r>
              <a:rPr spc="-15" dirty="0"/>
              <a:t>ass and</a:t>
            </a:r>
            <a:r>
              <a:rPr spc="15" dirty="0"/>
              <a:t> </a:t>
            </a:r>
            <a:r>
              <a:rPr spc="-10" dirty="0"/>
              <a:t>l</a:t>
            </a:r>
            <a:r>
              <a:rPr spc="-15" dirty="0"/>
              <a:t>oo</a:t>
            </a:r>
            <a:r>
              <a:rPr dirty="0"/>
              <a:t>k</a:t>
            </a:r>
            <a:r>
              <a:rPr spc="-20" dirty="0"/>
              <a:t> </a:t>
            </a:r>
            <a:r>
              <a:rPr spc="-15" dirty="0"/>
              <a:t>un</a:t>
            </a:r>
            <a:r>
              <a:rPr spc="-10" dirty="0"/>
              <a:t>der</a:t>
            </a:r>
            <a:r>
              <a:rPr spc="-5" dirty="0"/>
              <a:t> </a:t>
            </a:r>
            <a:r>
              <a:rPr dirty="0"/>
              <a:t>t</a:t>
            </a:r>
            <a:r>
              <a:rPr spc="-15" dirty="0"/>
              <a:t>he</a:t>
            </a:r>
            <a:r>
              <a:rPr spc="-10" dirty="0"/>
              <a:t> </a:t>
            </a:r>
            <a:r>
              <a:rPr spc="-15" dirty="0"/>
              <a:t>a</a:t>
            </a:r>
            <a:r>
              <a:rPr spc="-25" dirty="0"/>
              <a:t>b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15" dirty="0"/>
              <a:t>n</a:t>
            </a:r>
            <a:r>
              <a:rPr spc="-20" dirty="0"/>
              <a:t>c</a:t>
            </a:r>
            <a:r>
              <a:rPr spc="-15" dirty="0"/>
              <a:t>e</a:t>
            </a:r>
            <a:r>
              <a:rPr spc="-10" dirty="0"/>
              <a:t> re</a:t>
            </a:r>
            <a:r>
              <a:rPr spc="-15" dirty="0"/>
              <a:t>qu</a:t>
            </a:r>
            <a:r>
              <a:rPr spc="-10" dirty="0"/>
              <a:t>e</a:t>
            </a:r>
            <a:r>
              <a:rPr dirty="0"/>
              <a:t>st</a:t>
            </a:r>
            <a:r>
              <a:rPr spc="-15" dirty="0"/>
              <a:t> history </a:t>
            </a:r>
            <a:r>
              <a:rPr dirty="0"/>
              <a:t>to </a:t>
            </a:r>
            <a:r>
              <a:rPr spc="-10" dirty="0"/>
              <a:t>r</a:t>
            </a:r>
            <a:r>
              <a:rPr spc="-25" dirty="0"/>
              <a:t>e</a:t>
            </a:r>
            <a:r>
              <a:rPr spc="-5" dirty="0"/>
              <a:t>v</a:t>
            </a:r>
            <a:r>
              <a:rPr spc="-10" dirty="0"/>
              <a:t>ie</a:t>
            </a:r>
            <a:r>
              <a:rPr dirty="0"/>
              <a:t>w</a:t>
            </a:r>
            <a:r>
              <a:rPr spc="-25" dirty="0"/>
              <a:t> </a:t>
            </a:r>
            <a:r>
              <a:rPr spc="-15" dirty="0"/>
              <a:t>the</a:t>
            </a:r>
            <a:r>
              <a:rPr dirty="0"/>
              <a:t> </a:t>
            </a:r>
            <a:r>
              <a:rPr spc="-10" dirty="0"/>
              <a:t>st</a:t>
            </a:r>
            <a:r>
              <a:rPr spc="-20" dirty="0"/>
              <a:t>a</a:t>
            </a:r>
            <a:r>
              <a:rPr dirty="0"/>
              <a:t>tu</a:t>
            </a:r>
            <a:r>
              <a:rPr spc="-15" dirty="0"/>
              <a:t>s</a:t>
            </a:r>
            <a:r>
              <a:rPr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-15" dirty="0"/>
              <a:t>a</a:t>
            </a:r>
            <a:r>
              <a:rPr spc="10" dirty="0"/>
              <a:t> </a:t>
            </a:r>
            <a:r>
              <a:rPr spc="-10" dirty="0"/>
              <a:t>re</a:t>
            </a:r>
            <a:r>
              <a:rPr spc="-15" dirty="0"/>
              <a:t>qu</a:t>
            </a:r>
            <a:r>
              <a:rPr spc="-10" dirty="0"/>
              <a:t>e</a:t>
            </a:r>
            <a:r>
              <a:rPr dirty="0"/>
              <a:t>st.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2558" y="517179"/>
            <a:ext cx="499237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60" dirty="0">
                <a:solidFill>
                  <a:srgbClr val="FFFFFF"/>
                </a:solidFill>
                <a:latin typeface="Corbel"/>
                <a:cs typeface="Corbel"/>
              </a:rPr>
              <a:t>Abs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enc</a:t>
            </a:r>
            <a:r>
              <a:rPr sz="5400" b="1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2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9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5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4350" y="1627532"/>
            <a:ext cx="6307455" cy="308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400" b="1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endParaRPr sz="240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spcBef>
                <a:spcPts val="91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Sele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te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wi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 marL="195580" marR="52069" indent="-182880">
              <a:lnSpc>
                <a:spcPts val="2590"/>
              </a:lnSpc>
              <a:spcBef>
                <a:spcPts val="124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1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ype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in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h,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ar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n. </a:t>
            </a:r>
            <a:r>
              <a:rPr sz="2400" b="1" spc="-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ring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up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spe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ific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e.</a:t>
            </a:r>
            <a:endParaRPr sz="2400">
              <a:latin typeface="Corbel"/>
              <a:cs typeface="Corbel"/>
            </a:endParaRPr>
          </a:p>
          <a:p>
            <a:pPr marL="195580" marR="5080" indent="-182880">
              <a:lnSpc>
                <a:spcPts val="259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his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13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59" y="1082040"/>
            <a:ext cx="4523231" cy="5518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568" y="1146048"/>
            <a:ext cx="4339409" cy="5335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518" y="1126997"/>
            <a:ext cx="4378960" cy="5374005"/>
          </a:xfrm>
          <a:custGeom>
            <a:avLst/>
            <a:gdLst/>
            <a:ahLst/>
            <a:cxnLst/>
            <a:rect l="l" t="t" r="r" b="b"/>
            <a:pathLst>
              <a:path w="4378960" h="5374005">
                <a:moveTo>
                  <a:pt x="0" y="0"/>
                </a:moveTo>
                <a:lnTo>
                  <a:pt x="4378452" y="0"/>
                </a:lnTo>
                <a:lnTo>
                  <a:pt x="4378452" y="5373624"/>
                </a:lnTo>
                <a:lnTo>
                  <a:pt x="0" y="537362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7115">
              <a:lnSpc>
                <a:spcPct val="100000"/>
              </a:lnSpc>
            </a:pPr>
            <a:r>
              <a:rPr b="1" spc="-60" dirty="0">
                <a:latin typeface="Corbel"/>
                <a:cs typeface="Corbel"/>
              </a:rPr>
              <a:t>Abs</a:t>
            </a:r>
            <a:r>
              <a:rPr b="1" spc="-90" dirty="0">
                <a:latin typeface="Corbel"/>
                <a:cs typeface="Corbel"/>
              </a:rPr>
              <a:t>enc</a:t>
            </a:r>
            <a:r>
              <a:rPr b="1" spc="-30" dirty="0">
                <a:latin typeface="Corbel"/>
                <a:cs typeface="Corbel"/>
              </a:rPr>
              <a:t>e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95" dirty="0">
                <a:latin typeface="Corbel"/>
                <a:cs typeface="Corbel"/>
              </a:rPr>
              <a:t>qu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dirty="0">
                <a:latin typeface="Corbel"/>
                <a:cs typeface="Corbel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7485" y="2231654"/>
            <a:ext cx="5557520" cy="1487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2590"/>
              </a:lnSpc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spc="-19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can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mp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ec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wi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sh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re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 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tin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the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am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e"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rop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u.</a:t>
            </a:r>
            <a:endParaRPr sz="2400">
              <a:latin typeface="Corbel"/>
              <a:cs typeface="Corbel"/>
            </a:endParaRPr>
          </a:p>
          <a:p>
            <a:pPr marL="234950" indent="-222250">
              <a:lnSpc>
                <a:spcPct val="100000"/>
              </a:lnSpc>
              <a:spcBef>
                <a:spcPts val="869"/>
              </a:spcBef>
              <a:buClr>
                <a:srgbClr val="C00000"/>
              </a:buClr>
              <a:buFont typeface="Wingdings 2"/>
              <a:buChar char=""/>
              <a:tabLst>
                <a:tab pos="235585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hi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wil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31" y="989076"/>
            <a:ext cx="4352543" cy="5504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6147" y="524546"/>
            <a:ext cx="499237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60" dirty="0">
                <a:solidFill>
                  <a:srgbClr val="FFFFFF"/>
                </a:solidFill>
                <a:latin typeface="Corbel"/>
                <a:cs typeface="Corbel"/>
              </a:rPr>
              <a:t>Abs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enc</a:t>
            </a:r>
            <a:r>
              <a:rPr sz="5400" b="1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b="1" spc="-2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b="1" spc="-9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5400" b="1" spc="-9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5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9338" y="1490839"/>
            <a:ext cx="6253480" cy="326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2590"/>
              </a:lnSpc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ele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ype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e, m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fi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up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for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 marL="195580" marR="187325" indent="-182880">
              <a:lnSpc>
                <a:spcPts val="259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quir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fi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parti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ays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wi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400" b="1" spc="-5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 marL="195580" marR="251460" indent="-182880">
              <a:lnSpc>
                <a:spcPts val="259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1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e,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in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fi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 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ele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131" y="1066800"/>
            <a:ext cx="4151375" cy="5285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39" y="1130808"/>
            <a:ext cx="3968495" cy="5102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90" y="1111758"/>
            <a:ext cx="4006850" cy="5140960"/>
          </a:xfrm>
          <a:custGeom>
            <a:avLst/>
            <a:gdLst/>
            <a:ahLst/>
            <a:cxnLst/>
            <a:rect l="l" t="t" r="r" b="b"/>
            <a:pathLst>
              <a:path w="4006850" h="5140960">
                <a:moveTo>
                  <a:pt x="0" y="0"/>
                </a:moveTo>
                <a:lnTo>
                  <a:pt x="4006596" y="0"/>
                </a:lnTo>
                <a:lnTo>
                  <a:pt x="4006596" y="5140452"/>
                </a:lnTo>
                <a:lnTo>
                  <a:pt x="0" y="514045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4565">
              <a:lnSpc>
                <a:spcPct val="100000"/>
              </a:lnSpc>
            </a:pPr>
            <a:r>
              <a:rPr b="1" spc="-60" dirty="0">
                <a:latin typeface="Corbel"/>
                <a:cs typeface="Corbel"/>
              </a:rPr>
              <a:t>Abs</a:t>
            </a:r>
            <a:r>
              <a:rPr b="1" spc="-90" dirty="0">
                <a:latin typeface="Corbel"/>
                <a:cs typeface="Corbel"/>
              </a:rPr>
              <a:t>enc</a:t>
            </a:r>
            <a:r>
              <a:rPr b="1" spc="-30" dirty="0">
                <a:latin typeface="Corbel"/>
                <a:cs typeface="Corbel"/>
              </a:rPr>
              <a:t>e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95" dirty="0">
                <a:latin typeface="Corbel"/>
                <a:cs typeface="Corbel"/>
              </a:rPr>
              <a:t>qu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spc="-60" dirty="0">
                <a:latin typeface="Corbel"/>
                <a:cs typeface="Corbel"/>
              </a:rPr>
              <a:t>t</a:t>
            </a:r>
            <a:r>
              <a:rPr b="1" dirty="0">
                <a:latin typeface="Corbel"/>
                <a:cs typeface="Corbel"/>
              </a:rPr>
              <a:t>:</a:t>
            </a:r>
            <a:r>
              <a:rPr b="1" spc="-15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85" dirty="0">
                <a:latin typeface="Corbel"/>
                <a:cs typeface="Corbel"/>
              </a:rPr>
              <a:t>as</a:t>
            </a:r>
            <a:r>
              <a:rPr b="1" spc="-95" dirty="0">
                <a:latin typeface="Corbel"/>
                <a:cs typeface="Corbel"/>
              </a:rPr>
              <a:t>o</a:t>
            </a:r>
            <a:r>
              <a:rPr b="1" spc="-85" dirty="0">
                <a:latin typeface="Corbel"/>
                <a:cs typeface="Corbel"/>
              </a:rPr>
              <a:t>n</a:t>
            </a:r>
            <a:r>
              <a:rPr b="1" spc="-25" dirty="0">
                <a:latin typeface="Corbel"/>
                <a:cs typeface="Corbel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86511" y="1066800"/>
            <a:ext cx="4285487" cy="521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19" y="1130808"/>
            <a:ext cx="4102607" cy="5029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70" y="1111758"/>
            <a:ext cx="4140835" cy="5067300"/>
          </a:xfrm>
          <a:custGeom>
            <a:avLst/>
            <a:gdLst/>
            <a:ahLst/>
            <a:cxnLst/>
            <a:rect l="l" t="t" r="r" b="b"/>
            <a:pathLst>
              <a:path w="4140835" h="5067300">
                <a:moveTo>
                  <a:pt x="0" y="0"/>
                </a:moveTo>
                <a:lnTo>
                  <a:pt x="4140708" y="0"/>
                </a:lnTo>
                <a:lnTo>
                  <a:pt x="4140708" y="5067300"/>
                </a:lnTo>
                <a:lnTo>
                  <a:pt x="0" y="50673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7149" y="1520403"/>
            <a:ext cx="7178675" cy="425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Mu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enc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ypes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equ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an 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dd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nal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eas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n.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e,</a:t>
            </a:r>
            <a:r>
              <a:rPr sz="2000" b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ck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ays,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w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need</a:t>
            </a:r>
            <a:r>
              <a:rPr sz="20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 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r 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u,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sp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use,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r 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9144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dd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nal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rm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 nee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can 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 c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mm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000" b="1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ypes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ay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equ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dd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nal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 such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ck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eave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3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ays</a:t>
            </a:r>
            <a:r>
              <a:rPr sz="20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e,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L,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eave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eave</a:t>
            </a:r>
            <a:r>
              <a:rPr sz="20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ut</a:t>
            </a:r>
            <a:r>
              <a:rPr sz="20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000" b="1" spc="-7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so f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2000" b="1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Pl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ease</a:t>
            </a:r>
            <a:r>
              <a:rPr sz="20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fy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h 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ur supe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rv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 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000" b="1" spc="-7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dd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nal</a:t>
            </a:r>
            <a:r>
              <a:rPr sz="20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 nee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FFFFFF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29464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rm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eques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can sa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 f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bm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app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114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8636" y="3962400"/>
            <a:ext cx="1295400" cy="838200"/>
          </a:xfrm>
          <a:custGeom>
            <a:avLst/>
            <a:gdLst/>
            <a:ahLst/>
            <a:cxnLst/>
            <a:rect l="l" t="t" r="r" b="b"/>
            <a:pathLst>
              <a:path w="1295400" h="838200">
                <a:moveTo>
                  <a:pt x="0" y="0"/>
                </a:moveTo>
                <a:lnTo>
                  <a:pt x="1295400" y="0"/>
                </a:lnTo>
                <a:lnTo>
                  <a:pt x="12954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9965">
              <a:lnSpc>
                <a:spcPct val="100000"/>
              </a:lnSpc>
            </a:pPr>
            <a:r>
              <a:rPr b="1" spc="-60" dirty="0">
                <a:latin typeface="Corbel"/>
                <a:cs typeface="Corbel"/>
              </a:rPr>
              <a:t>Abs</a:t>
            </a:r>
            <a:r>
              <a:rPr b="1" spc="-90" dirty="0">
                <a:latin typeface="Corbel"/>
                <a:cs typeface="Corbel"/>
              </a:rPr>
              <a:t>enc</a:t>
            </a:r>
            <a:r>
              <a:rPr b="1" spc="-30" dirty="0">
                <a:latin typeface="Corbel"/>
                <a:cs typeface="Corbel"/>
              </a:rPr>
              <a:t>e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95" dirty="0">
                <a:latin typeface="Corbel"/>
                <a:cs typeface="Corbel"/>
              </a:rPr>
              <a:t>qu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spc="-60" dirty="0">
                <a:latin typeface="Corbel"/>
                <a:cs typeface="Corbel"/>
              </a:rPr>
              <a:t>t</a:t>
            </a:r>
            <a:r>
              <a:rPr b="1" dirty="0">
                <a:latin typeface="Corbel"/>
                <a:cs typeface="Corbel"/>
              </a:rPr>
              <a:t>:</a:t>
            </a:r>
            <a:r>
              <a:rPr b="1" spc="-390" dirty="0">
                <a:latin typeface="Corbel"/>
                <a:cs typeface="Corbel"/>
              </a:rPr>
              <a:t> </a:t>
            </a:r>
            <a:r>
              <a:rPr b="1" spc="-60" dirty="0">
                <a:latin typeface="Corbel"/>
                <a:cs typeface="Corbel"/>
              </a:rPr>
              <a:t>Atta</a:t>
            </a:r>
            <a:r>
              <a:rPr b="1" spc="-95" dirty="0">
                <a:latin typeface="Corbel"/>
                <a:cs typeface="Corbel"/>
              </a:rPr>
              <a:t>ch</a:t>
            </a:r>
            <a:r>
              <a:rPr b="1" spc="-65" dirty="0">
                <a:latin typeface="Corbel"/>
                <a:cs typeface="Corbel"/>
              </a:rPr>
              <a:t>m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85" dirty="0">
                <a:latin typeface="Corbel"/>
                <a:cs typeface="Corbel"/>
              </a:rPr>
              <a:t>n</a:t>
            </a:r>
            <a:r>
              <a:rPr b="1" spc="-60" dirty="0">
                <a:latin typeface="Corbel"/>
                <a:cs typeface="Corbel"/>
              </a:rPr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658368" y="2162555"/>
            <a:ext cx="10072115" cy="3730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76" y="2226564"/>
            <a:ext cx="9892579" cy="3548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3326" y="2207514"/>
            <a:ext cx="9927590" cy="3586479"/>
          </a:xfrm>
          <a:custGeom>
            <a:avLst/>
            <a:gdLst/>
            <a:ahLst/>
            <a:cxnLst/>
            <a:rect l="l" t="t" r="r" b="b"/>
            <a:pathLst>
              <a:path w="9927590" h="3586479">
                <a:moveTo>
                  <a:pt x="0" y="0"/>
                </a:moveTo>
                <a:lnTo>
                  <a:pt x="9927336" y="0"/>
                </a:lnTo>
                <a:lnTo>
                  <a:pt x="9927336" y="3585972"/>
                </a:lnTo>
                <a:lnTo>
                  <a:pt x="0" y="358597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24571" y="1287105"/>
            <a:ext cx="7900034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te: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lp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ith</a:t>
            </a:r>
            <a:r>
              <a:rPr sz="18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tt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chmen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ts</a:t>
            </a:r>
            <a:r>
              <a:rPr sz="1800" b="1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t.</a:t>
            </a:r>
            <a:r>
              <a:rPr sz="18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 b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een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tte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d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can’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tt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h a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ocumen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t.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9855">
              <a:lnSpc>
                <a:spcPct val="100000"/>
              </a:lnSpc>
            </a:pPr>
            <a:r>
              <a:rPr b="1" spc="-60" dirty="0">
                <a:latin typeface="Corbel"/>
                <a:cs typeface="Corbel"/>
              </a:rPr>
              <a:t>Abs</a:t>
            </a:r>
            <a:r>
              <a:rPr b="1" spc="-90" dirty="0">
                <a:latin typeface="Corbel"/>
                <a:cs typeface="Corbel"/>
              </a:rPr>
              <a:t>enc</a:t>
            </a:r>
            <a:r>
              <a:rPr b="1" spc="-30" dirty="0">
                <a:latin typeface="Corbel"/>
                <a:cs typeface="Corbel"/>
              </a:rPr>
              <a:t>e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95" dirty="0">
                <a:latin typeface="Corbel"/>
                <a:cs typeface="Corbel"/>
              </a:rPr>
              <a:t>qu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spc="-60" dirty="0">
                <a:latin typeface="Corbel"/>
                <a:cs typeface="Corbel"/>
              </a:rPr>
              <a:t>t</a:t>
            </a:r>
            <a:r>
              <a:rPr b="1" dirty="0">
                <a:latin typeface="Corbel"/>
                <a:cs typeface="Corbel"/>
              </a:rPr>
              <a:t>:</a:t>
            </a:r>
            <a:r>
              <a:rPr b="1" spc="-150" dirty="0">
                <a:latin typeface="Corbel"/>
                <a:cs typeface="Corbel"/>
              </a:rPr>
              <a:t> </a:t>
            </a:r>
            <a:r>
              <a:rPr b="1" spc="-100" dirty="0">
                <a:latin typeface="Corbel"/>
                <a:cs typeface="Corbel"/>
              </a:rPr>
              <a:t>P</a:t>
            </a:r>
            <a:r>
              <a:rPr b="1" spc="-85" dirty="0">
                <a:latin typeface="Corbel"/>
                <a:cs typeface="Corbel"/>
              </a:rPr>
              <a:t>artia</a:t>
            </a:r>
            <a:r>
              <a:rPr b="1" dirty="0">
                <a:latin typeface="Corbel"/>
                <a:cs typeface="Corbel"/>
              </a:rPr>
              <a:t>l</a:t>
            </a:r>
            <a:r>
              <a:rPr b="1" spc="-150" dirty="0">
                <a:latin typeface="Corbel"/>
                <a:cs typeface="Corbel"/>
              </a:rPr>
              <a:t> </a:t>
            </a:r>
            <a:r>
              <a:rPr b="1" spc="-105" dirty="0">
                <a:latin typeface="Corbel"/>
                <a:cs typeface="Corbel"/>
              </a:rPr>
              <a:t>D</a:t>
            </a:r>
            <a:r>
              <a:rPr b="1" spc="-90" dirty="0">
                <a:latin typeface="Corbel"/>
                <a:cs typeface="Corbel"/>
              </a:rPr>
              <a:t>a</a:t>
            </a:r>
            <a:r>
              <a:rPr b="1" spc="-95" dirty="0">
                <a:latin typeface="Corbel"/>
                <a:cs typeface="Corbel"/>
              </a:rPr>
              <a:t>y</a:t>
            </a:r>
            <a:r>
              <a:rPr b="1" spc="-25" dirty="0">
                <a:latin typeface="Corbel"/>
                <a:cs typeface="Corbel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8750" y="2140566"/>
            <a:ext cx="5387340" cy="259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2590"/>
              </a:lnSpc>
            </a:pPr>
            <a:r>
              <a:rPr sz="2400" spc="-5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400" b="1" spc="-5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partia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ays,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ele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endParaRPr sz="2400">
              <a:latin typeface="Corbel"/>
              <a:cs typeface="Corbel"/>
            </a:endParaRPr>
          </a:p>
          <a:p>
            <a:pPr marL="698500" indent="-182880">
              <a:lnSpc>
                <a:spcPts val="2855"/>
              </a:lnSpc>
              <a:buClr>
                <a:srgbClr val="FFFFFF"/>
              </a:buClr>
              <a:buFont typeface="Wingdings 2"/>
              <a:buChar char=""/>
              <a:tabLst>
                <a:tab pos="698500" algn="l"/>
              </a:tabLst>
            </a:pP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irs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endParaRPr sz="2400">
              <a:latin typeface="Corbel"/>
              <a:cs typeface="Corbel"/>
            </a:endParaRPr>
          </a:p>
          <a:p>
            <a:pPr marL="698500" indent="-182880">
              <a:lnSpc>
                <a:spcPct val="100000"/>
              </a:lnSpc>
              <a:spcBef>
                <a:spcPts val="310"/>
              </a:spcBef>
              <a:buClr>
                <a:srgbClr val="FFFFFF"/>
              </a:buClr>
              <a:buFont typeface="Arial"/>
              <a:buChar char="•"/>
              <a:tabLst>
                <a:tab pos="698500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endParaRPr sz="2400">
              <a:latin typeface="Corbel"/>
              <a:cs typeface="Corbel"/>
            </a:endParaRPr>
          </a:p>
          <a:p>
            <a:pPr marL="698500" indent="-182880">
              <a:lnSpc>
                <a:spcPct val="100000"/>
              </a:lnSpc>
              <a:spcBef>
                <a:spcPts val="310"/>
              </a:spcBef>
              <a:buClr>
                <a:srgbClr val="FFFFFF"/>
              </a:buClr>
              <a:buFont typeface="Arial"/>
              <a:buChar char="•"/>
              <a:tabLst>
                <a:tab pos="698500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oth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ir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</a:t>
            </a:r>
            <a:endParaRPr sz="2400">
              <a:latin typeface="Corbel"/>
              <a:cs typeface="Corbel"/>
            </a:endParaRPr>
          </a:p>
          <a:p>
            <a:pPr marL="698500" marR="40005" indent="-182880">
              <a:lnSpc>
                <a:spcPts val="259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  <a:tabLst>
                <a:tab pos="762635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if al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ays 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ing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parti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1015" y="1231391"/>
            <a:ext cx="4571999" cy="533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>
              <a:lnSpc>
                <a:spcPct val="100000"/>
              </a:lnSpc>
            </a:pPr>
            <a:r>
              <a:rPr b="1" spc="-65" dirty="0">
                <a:latin typeface="Corbel"/>
                <a:cs typeface="Corbel"/>
              </a:rPr>
              <a:t>C</a:t>
            </a:r>
            <a:r>
              <a:rPr b="1" spc="-85" dirty="0">
                <a:latin typeface="Corbel"/>
                <a:cs typeface="Corbel"/>
              </a:rPr>
              <a:t>a</a:t>
            </a:r>
            <a:r>
              <a:rPr b="1" spc="-60" dirty="0">
                <a:latin typeface="Corbel"/>
                <a:cs typeface="Corbel"/>
              </a:rPr>
              <a:t>l</a:t>
            </a:r>
            <a:r>
              <a:rPr b="1" spc="-65" dirty="0">
                <a:latin typeface="Corbel"/>
                <a:cs typeface="Corbel"/>
              </a:rPr>
              <a:t>c</a:t>
            </a:r>
            <a:r>
              <a:rPr b="1" spc="-95" dirty="0">
                <a:latin typeface="Corbel"/>
                <a:cs typeface="Corbel"/>
              </a:rPr>
              <a:t>u</a:t>
            </a:r>
            <a:r>
              <a:rPr b="1" spc="-60" dirty="0">
                <a:latin typeface="Corbel"/>
                <a:cs typeface="Corbel"/>
              </a:rPr>
              <a:t>la</a:t>
            </a:r>
            <a:r>
              <a:rPr b="1" spc="-85" dirty="0">
                <a:latin typeface="Corbel"/>
                <a:cs typeface="Corbel"/>
              </a:rPr>
              <a:t>ti</a:t>
            </a:r>
            <a:r>
              <a:rPr b="1" spc="-95" dirty="0">
                <a:latin typeface="Corbel"/>
                <a:cs typeface="Corbel"/>
              </a:rPr>
              <a:t>o</a:t>
            </a:r>
            <a:r>
              <a:rPr b="1" spc="-30" dirty="0">
                <a:latin typeface="Corbel"/>
                <a:cs typeface="Corbel"/>
              </a:rPr>
              <a:t>n</a:t>
            </a:r>
            <a:r>
              <a:rPr b="1" spc="-150" dirty="0">
                <a:latin typeface="Corbel"/>
                <a:cs typeface="Corbel"/>
              </a:rPr>
              <a:t> </a:t>
            </a:r>
            <a:r>
              <a:rPr b="1" spc="-95" dirty="0">
                <a:latin typeface="Corbel"/>
                <a:cs typeface="Corbel"/>
              </a:rPr>
              <a:t>Dur</a:t>
            </a:r>
            <a:r>
              <a:rPr b="1" spc="-85" dirty="0">
                <a:latin typeface="Corbel"/>
                <a:cs typeface="Corbel"/>
              </a:rPr>
              <a:t>ati</a:t>
            </a:r>
            <a:r>
              <a:rPr b="1" spc="-95" dirty="0">
                <a:latin typeface="Corbel"/>
                <a:cs typeface="Corbel"/>
              </a:rPr>
              <a:t>o</a:t>
            </a:r>
            <a:r>
              <a:rPr b="1" spc="-30" dirty="0">
                <a:latin typeface="Corbel"/>
                <a:cs typeface="Corbel"/>
              </a:rPr>
              <a:t>n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75" dirty="0">
                <a:latin typeface="Corbel"/>
                <a:cs typeface="Corbel"/>
              </a:rPr>
              <a:t>f</a:t>
            </a:r>
            <a:r>
              <a:rPr b="1" spc="-95" dirty="0">
                <a:latin typeface="Corbel"/>
                <a:cs typeface="Corbel"/>
              </a:rPr>
              <a:t>o</a:t>
            </a:r>
            <a:r>
              <a:rPr b="1" spc="-20" dirty="0">
                <a:latin typeface="Corbel"/>
                <a:cs typeface="Corbel"/>
              </a:rPr>
              <a:t>r</a:t>
            </a:r>
            <a:r>
              <a:rPr b="1" spc="-125" dirty="0">
                <a:latin typeface="Corbel"/>
                <a:cs typeface="Corbel"/>
              </a:rPr>
              <a:t> </a:t>
            </a:r>
            <a:r>
              <a:rPr b="1" spc="-100" dirty="0">
                <a:latin typeface="Corbel"/>
                <a:cs typeface="Corbel"/>
              </a:rPr>
              <a:t>P</a:t>
            </a:r>
            <a:r>
              <a:rPr b="1" spc="-90" dirty="0">
                <a:latin typeface="Corbel"/>
                <a:cs typeface="Corbel"/>
              </a:rPr>
              <a:t>a</a:t>
            </a:r>
            <a:r>
              <a:rPr b="1" spc="-85" dirty="0">
                <a:latin typeface="Corbel"/>
                <a:cs typeface="Corbel"/>
              </a:rPr>
              <a:t>r</a:t>
            </a:r>
            <a:r>
              <a:rPr b="1" spc="-80" dirty="0">
                <a:latin typeface="Corbel"/>
                <a:cs typeface="Corbel"/>
              </a:rPr>
              <a:t>ti</a:t>
            </a:r>
            <a:r>
              <a:rPr b="1" spc="-85" dirty="0">
                <a:latin typeface="Corbel"/>
                <a:cs typeface="Corbel"/>
              </a:rPr>
              <a:t>a</a:t>
            </a:r>
            <a:r>
              <a:rPr b="1" dirty="0">
                <a:latin typeface="Corbel"/>
                <a:cs typeface="Corbel"/>
              </a:rPr>
              <a:t>l</a:t>
            </a:r>
            <a:r>
              <a:rPr b="1" spc="-150" dirty="0">
                <a:latin typeface="Corbel"/>
                <a:cs typeface="Corbel"/>
              </a:rPr>
              <a:t> </a:t>
            </a:r>
            <a:r>
              <a:rPr b="1" spc="-105" dirty="0">
                <a:latin typeface="Corbel"/>
                <a:cs typeface="Corbel"/>
              </a:rPr>
              <a:t>D</a:t>
            </a:r>
            <a:r>
              <a:rPr b="1" spc="-85" dirty="0">
                <a:latin typeface="Corbel"/>
                <a:cs typeface="Corbel"/>
              </a:rPr>
              <a:t>a</a:t>
            </a:r>
            <a:r>
              <a:rPr b="1" spc="-95" dirty="0">
                <a:latin typeface="Corbel"/>
                <a:cs typeface="Corbel"/>
              </a:rPr>
              <a:t>y</a:t>
            </a:r>
            <a:r>
              <a:rPr b="1" spc="-25" dirty="0">
                <a:latin typeface="Corbel"/>
                <a:cs typeface="Corbel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5750" y="1596509"/>
            <a:ext cx="6477635" cy="3730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2300"/>
              </a:lnSpc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indi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hat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ing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parti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your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fi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ld, for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 hours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appea</a:t>
            </a:r>
            <a:r>
              <a:rPr sz="2400" b="1" spc="-14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 marL="195580" marR="238125" indent="-182880">
              <a:lnSpc>
                <a:spcPts val="230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hours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parti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ays.</a:t>
            </a:r>
            <a:endParaRPr sz="2400">
              <a:latin typeface="Corbel"/>
              <a:cs typeface="Corbel"/>
            </a:endParaRPr>
          </a:p>
          <a:p>
            <a:pPr marL="195580" marR="434340" indent="-182880">
              <a:lnSpc>
                <a:spcPts val="230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uration,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hours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parti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ays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ura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ion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fi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d.</a:t>
            </a:r>
            <a:endParaRPr sz="2400">
              <a:latin typeface="Corbel"/>
              <a:cs typeface="Corbel"/>
            </a:endParaRPr>
          </a:p>
          <a:p>
            <a:pPr marL="195580" marR="117475" indent="-182880">
              <a:lnSpc>
                <a:spcPct val="80000"/>
              </a:lnSpc>
              <a:spcBef>
                <a:spcPts val="122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infor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ion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ed,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f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appro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4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716" y="1199388"/>
            <a:ext cx="4488178" cy="5103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723" y="1263396"/>
            <a:ext cx="4303566" cy="4852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673" y="1244346"/>
            <a:ext cx="4343400" cy="4959350"/>
          </a:xfrm>
          <a:custGeom>
            <a:avLst/>
            <a:gdLst/>
            <a:ahLst/>
            <a:cxnLst/>
            <a:rect l="l" t="t" r="r" b="b"/>
            <a:pathLst>
              <a:path w="4343400" h="4959350">
                <a:moveTo>
                  <a:pt x="0" y="0"/>
                </a:moveTo>
                <a:lnTo>
                  <a:pt x="4343400" y="0"/>
                </a:lnTo>
                <a:lnTo>
                  <a:pt x="4343400" y="4959096"/>
                </a:lnTo>
                <a:lnTo>
                  <a:pt x="0" y="49590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" y="743711"/>
            <a:ext cx="5329426" cy="5779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" y="893064"/>
            <a:ext cx="4957571" cy="5407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773" y="829817"/>
            <a:ext cx="5084445" cy="5534025"/>
          </a:xfrm>
          <a:custGeom>
            <a:avLst/>
            <a:gdLst/>
            <a:ahLst/>
            <a:cxnLst/>
            <a:rect l="l" t="t" r="r" b="b"/>
            <a:pathLst>
              <a:path w="5084445" h="5534025">
                <a:moveTo>
                  <a:pt x="0" y="0"/>
                </a:moveTo>
                <a:lnTo>
                  <a:pt x="5084064" y="0"/>
                </a:lnTo>
                <a:lnTo>
                  <a:pt x="5084064" y="5533644"/>
                </a:lnTo>
                <a:lnTo>
                  <a:pt x="0" y="5533644"/>
                </a:lnTo>
                <a:lnTo>
                  <a:pt x="0" y="0"/>
                </a:lnTo>
                <a:close/>
              </a:path>
            </a:pathLst>
          </a:custGeom>
          <a:ln w="1264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3054" y="1876668"/>
            <a:ext cx="614108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25"/>
              </a:lnSpc>
            </a:pPr>
            <a:r>
              <a:rPr sz="5400" spc="-1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600" b="1" spc="-229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b="1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b="1" spc="-20" dirty="0">
                <a:solidFill>
                  <a:srgbClr val="FFFFFF"/>
                </a:solidFill>
                <a:latin typeface="Corbel"/>
                <a:cs typeface="Corbel"/>
              </a:rPr>
              <a:t>ee</a:t>
            </a:r>
            <a:r>
              <a:rPr sz="3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6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3600" b="1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3600" b="1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3600" b="1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orbel"/>
                <a:cs typeface="Corbel"/>
              </a:rPr>
              <a:t>tim</a:t>
            </a:r>
            <a:r>
              <a:rPr sz="36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b="1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600" b="1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b="1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28620" rIns="0" bIns="0" rtlCol="0">
            <a:spAutoFit/>
          </a:bodyPr>
          <a:lstStyle/>
          <a:p>
            <a:pPr marL="5209540" marR="5080">
              <a:lnSpc>
                <a:spcPts val="3890"/>
              </a:lnSpc>
            </a:pPr>
            <a:r>
              <a:rPr sz="3600" spc="-5" dirty="0"/>
              <a:t>c</a:t>
            </a:r>
            <a:r>
              <a:rPr sz="3600" dirty="0"/>
              <a:t>l</a:t>
            </a:r>
            <a:r>
              <a:rPr sz="3600" spc="-25" dirty="0"/>
              <a:t>as</a:t>
            </a:r>
            <a:r>
              <a:rPr sz="3600" spc="-20" dirty="0"/>
              <a:t>s</a:t>
            </a:r>
            <a:r>
              <a:rPr sz="3600" dirty="0"/>
              <a:t> </a:t>
            </a:r>
            <a:r>
              <a:rPr sz="3600" spc="-25" dirty="0"/>
              <a:t>s</a:t>
            </a:r>
            <a:r>
              <a:rPr sz="3600" spc="-20" dirty="0"/>
              <a:t>e</a:t>
            </a:r>
            <a:r>
              <a:rPr sz="3600" spc="-25" dirty="0"/>
              <a:t>ss</a:t>
            </a:r>
            <a:r>
              <a:rPr sz="3600" spc="-5" dirty="0"/>
              <a:t>i</a:t>
            </a:r>
            <a:r>
              <a:rPr sz="3600" spc="-25" dirty="0"/>
              <a:t>on</a:t>
            </a:r>
            <a:r>
              <a:rPr sz="3600" spc="-20" dirty="0"/>
              <a:t>s</a:t>
            </a:r>
            <a:r>
              <a:rPr sz="3600" dirty="0"/>
              <a:t> </a:t>
            </a:r>
            <a:r>
              <a:rPr sz="3600" spc="-25" dirty="0"/>
              <a:t>an</a:t>
            </a:r>
            <a:r>
              <a:rPr sz="3600" spc="-20" dirty="0"/>
              <a:t>d</a:t>
            </a:r>
            <a:r>
              <a:rPr sz="3600" spc="10" dirty="0"/>
              <a:t> </a:t>
            </a:r>
            <a:r>
              <a:rPr sz="3600" spc="-5" dirty="0"/>
              <a:t>i</a:t>
            </a:r>
            <a:r>
              <a:rPr sz="3600" spc="-25" dirty="0"/>
              <a:t>nfo</a:t>
            </a:r>
            <a:r>
              <a:rPr sz="3600" spc="-15" dirty="0"/>
              <a:t>r</a:t>
            </a:r>
            <a:r>
              <a:rPr sz="3600" dirty="0"/>
              <a:t>m</a:t>
            </a:r>
            <a:r>
              <a:rPr sz="3600" spc="-25" dirty="0"/>
              <a:t>a</a:t>
            </a:r>
            <a:r>
              <a:rPr sz="3600" dirty="0"/>
              <a:t>t</a:t>
            </a:r>
            <a:r>
              <a:rPr sz="3600" spc="-5" dirty="0"/>
              <a:t>i</a:t>
            </a:r>
            <a:r>
              <a:rPr sz="3600" spc="-25" dirty="0"/>
              <a:t>on</a:t>
            </a:r>
            <a:r>
              <a:rPr sz="3600" spc="-15" dirty="0"/>
              <a:t> </a:t>
            </a:r>
            <a:r>
              <a:rPr sz="3600" spc="-25" dirty="0"/>
              <a:t>o</a:t>
            </a:r>
            <a:r>
              <a:rPr sz="3600" spc="-20" dirty="0"/>
              <a:t>n</a:t>
            </a:r>
            <a:r>
              <a:rPr sz="3600" spc="-5" dirty="0"/>
              <a:t> </a:t>
            </a:r>
            <a:r>
              <a:rPr sz="3600" spc="-25" dirty="0"/>
              <a:t>ho</a:t>
            </a:r>
            <a:r>
              <a:rPr sz="3600" dirty="0"/>
              <a:t>w</a:t>
            </a:r>
            <a:r>
              <a:rPr sz="3600" spc="-10" dirty="0"/>
              <a:t> </a:t>
            </a:r>
            <a:r>
              <a:rPr sz="3600" dirty="0"/>
              <a:t>t</a:t>
            </a:r>
            <a:r>
              <a:rPr sz="3600" spc="-20" dirty="0"/>
              <a:t>o</a:t>
            </a:r>
            <a:r>
              <a:rPr sz="3600" spc="-25" dirty="0"/>
              <a:t> s</a:t>
            </a:r>
            <a:r>
              <a:rPr sz="3600" spc="-5" dirty="0"/>
              <a:t>i</a:t>
            </a:r>
            <a:r>
              <a:rPr sz="3600" spc="-20" dirty="0"/>
              <a:t>gn</a:t>
            </a:r>
            <a:r>
              <a:rPr sz="3600" spc="-5" dirty="0"/>
              <a:t> </a:t>
            </a:r>
            <a:r>
              <a:rPr sz="3600" spc="-30" dirty="0"/>
              <a:t>u</a:t>
            </a:r>
            <a:r>
              <a:rPr sz="3600" spc="-20" dirty="0"/>
              <a:t>p</a:t>
            </a:r>
            <a:r>
              <a:rPr sz="3600" dirty="0"/>
              <a:t> pl</a:t>
            </a:r>
            <a:r>
              <a:rPr sz="3600" spc="-20" dirty="0"/>
              <a:t>e</a:t>
            </a:r>
            <a:r>
              <a:rPr sz="3600" spc="-25" dirty="0"/>
              <a:t>as</a:t>
            </a:r>
            <a:r>
              <a:rPr sz="3600" spc="-20" dirty="0"/>
              <a:t>e</a:t>
            </a:r>
            <a:r>
              <a:rPr sz="3600" spc="-10" dirty="0"/>
              <a:t> </a:t>
            </a:r>
            <a:r>
              <a:rPr sz="3600" spc="-5" dirty="0"/>
              <a:t>vi</a:t>
            </a:r>
            <a:r>
              <a:rPr sz="3600" spc="-25" dirty="0"/>
              <a:t>s</a:t>
            </a:r>
            <a:r>
              <a:rPr sz="3600" spc="-5" dirty="0"/>
              <a:t>i</a:t>
            </a:r>
            <a:r>
              <a:rPr sz="3600" dirty="0"/>
              <a:t>t </a:t>
            </a:r>
            <a:r>
              <a:rPr sz="3600" spc="-20" dirty="0"/>
              <a:t>the</a:t>
            </a:r>
            <a:r>
              <a:rPr sz="3600" spc="-155" dirty="0"/>
              <a:t> </a:t>
            </a:r>
            <a:r>
              <a:rPr sz="3600" spc="-5" dirty="0"/>
              <a:t>C</a:t>
            </a:r>
            <a:r>
              <a:rPr sz="3600" dirty="0"/>
              <a:t>.</a:t>
            </a:r>
            <a:r>
              <a:rPr sz="3600" spc="-5" dirty="0"/>
              <a:t>L</a:t>
            </a:r>
            <a:r>
              <a:rPr sz="3600" dirty="0"/>
              <a:t>.I.</a:t>
            </a:r>
            <a:r>
              <a:rPr sz="3600" spc="-5" dirty="0"/>
              <a:t>C</a:t>
            </a:r>
            <a:r>
              <a:rPr sz="3600" dirty="0"/>
              <a:t>.K.</a:t>
            </a:r>
            <a:r>
              <a:rPr sz="3600" spc="-40" dirty="0"/>
              <a:t> </a:t>
            </a:r>
            <a:r>
              <a:rPr sz="3600" spc="-25" dirty="0"/>
              <a:t>we</a:t>
            </a:r>
            <a:r>
              <a:rPr sz="3600" dirty="0"/>
              <a:t>b</a:t>
            </a:r>
            <a:r>
              <a:rPr sz="3600" spc="5" dirty="0"/>
              <a:t> </a:t>
            </a:r>
            <a:r>
              <a:rPr sz="3600" spc="-20" dirty="0"/>
              <a:t>p</a:t>
            </a:r>
            <a:r>
              <a:rPr sz="3600" spc="-25" dirty="0"/>
              <a:t>a</a:t>
            </a:r>
            <a:r>
              <a:rPr sz="3600" spc="-20" dirty="0"/>
              <a:t>ge</a:t>
            </a:r>
            <a:endParaRPr sz="3600"/>
          </a:p>
          <a:p>
            <a:pPr marL="5026660">
              <a:lnSpc>
                <a:spcPct val="100000"/>
              </a:lnSpc>
              <a:spcBef>
                <a:spcPts val="895"/>
              </a:spcBef>
            </a:pPr>
            <a:r>
              <a:rPr sz="2600" b="0" spc="-5" dirty="0">
                <a:solidFill>
                  <a:srgbClr val="C00000"/>
                </a:solidFill>
                <a:latin typeface="Wingdings"/>
                <a:cs typeface="Wingdings"/>
                <a:hlinkClick r:id="rId5"/>
              </a:rPr>
              <a:t></a:t>
            </a:r>
            <a:r>
              <a:rPr sz="2600" u="heavy" spc="5" dirty="0">
                <a:solidFill>
                  <a:srgbClr val="D26900"/>
                </a:solidFill>
                <a:hlinkClick r:id="rId5"/>
              </a:rPr>
              <a:t>ww</a:t>
            </a:r>
            <a:r>
              <a:rPr sz="2600" u="heavy" spc="-70" dirty="0">
                <a:solidFill>
                  <a:srgbClr val="D26900"/>
                </a:solidFill>
                <a:hlinkClick r:id="rId5"/>
              </a:rPr>
              <a:t>w</a:t>
            </a:r>
            <a:r>
              <a:rPr sz="2600" u="heavy" spc="-10" dirty="0">
                <a:solidFill>
                  <a:srgbClr val="D26900"/>
                </a:solidFill>
                <a:hlinkClick r:id="rId5"/>
              </a:rPr>
              <a:t>.</a:t>
            </a:r>
            <a:r>
              <a:rPr sz="2600" u="heavy" spc="-5" dirty="0">
                <a:solidFill>
                  <a:srgbClr val="D26900"/>
                </a:solidFill>
                <a:hlinkClick r:id="rId5"/>
              </a:rPr>
              <a:t>u</a:t>
            </a:r>
            <a:r>
              <a:rPr sz="2600" u="heavy" spc="-10" dirty="0">
                <a:solidFill>
                  <a:srgbClr val="D26900"/>
                </a:solidFill>
                <a:hlinkClick r:id="rId5"/>
              </a:rPr>
              <a:t>h.</a:t>
            </a:r>
            <a:r>
              <a:rPr sz="2600" u="heavy" spc="-5" dirty="0">
                <a:solidFill>
                  <a:srgbClr val="D26900"/>
                </a:solidFill>
                <a:hlinkClick r:id="rId5"/>
              </a:rPr>
              <a:t>e</a:t>
            </a:r>
            <a:r>
              <a:rPr sz="2600" u="heavy" dirty="0">
                <a:solidFill>
                  <a:srgbClr val="D26900"/>
                </a:solidFill>
                <a:hlinkClick r:id="rId5"/>
              </a:rPr>
              <a:t>d</a:t>
            </a:r>
            <a:r>
              <a:rPr sz="2600" u="heavy" spc="-5" dirty="0">
                <a:solidFill>
                  <a:srgbClr val="D26900"/>
                </a:solidFill>
                <a:hlinkClick r:id="rId5"/>
              </a:rPr>
              <a:t>u</a:t>
            </a:r>
            <a:r>
              <a:rPr sz="2600" u="heavy" dirty="0">
                <a:solidFill>
                  <a:srgbClr val="D26900"/>
                </a:solidFill>
                <a:hlinkClick r:id="rId5"/>
              </a:rPr>
              <a:t>/</a:t>
            </a:r>
            <a:r>
              <a:rPr sz="2600" u="heavy" spc="-5" dirty="0">
                <a:solidFill>
                  <a:srgbClr val="D26900"/>
                </a:solidFill>
                <a:hlinkClick r:id="rId5"/>
              </a:rPr>
              <a:t>p</a:t>
            </a:r>
            <a:r>
              <a:rPr sz="2600" u="heavy" dirty="0">
                <a:solidFill>
                  <a:srgbClr val="D26900"/>
                </a:solidFill>
                <a:hlinkClick r:id="rId5"/>
              </a:rPr>
              <a:t>la</a:t>
            </a:r>
            <a:r>
              <a:rPr sz="2600" u="heavy" spc="-5" dirty="0">
                <a:solidFill>
                  <a:srgbClr val="D26900"/>
                </a:solidFill>
                <a:hlinkClick r:id="rId5"/>
              </a:rPr>
              <a:t>ntop</a:t>
            </a:r>
            <a:r>
              <a:rPr sz="2600" u="heavy" dirty="0">
                <a:solidFill>
                  <a:srgbClr val="D26900"/>
                </a:solidFill>
                <a:hlinkClick r:id="rId5"/>
              </a:rPr>
              <a:t>s/</a:t>
            </a:r>
            <a:r>
              <a:rPr sz="2600" u="heavy" spc="-20" dirty="0">
                <a:solidFill>
                  <a:srgbClr val="D26900"/>
                </a:solidFill>
                <a:hlinkClick r:id="rId5"/>
              </a:rPr>
              <a:t>p</a:t>
            </a:r>
            <a:r>
              <a:rPr sz="2600" u="heavy" dirty="0">
                <a:solidFill>
                  <a:srgbClr val="D26900"/>
                </a:solidFill>
                <a:hlinkClick r:id="rId5"/>
              </a:rPr>
              <a:t>r</a:t>
            </a:r>
            <a:r>
              <a:rPr sz="2600" u="heavy" spc="-5" dirty="0">
                <a:solidFill>
                  <a:srgbClr val="D26900"/>
                </a:solidFill>
                <a:hlinkClick r:id="rId5"/>
              </a:rPr>
              <a:t>og</a:t>
            </a:r>
            <a:r>
              <a:rPr sz="2600" u="heavy" dirty="0">
                <a:solidFill>
                  <a:srgbClr val="D26900"/>
                </a:solidFill>
                <a:hlinkClick r:id="rId5"/>
              </a:rPr>
              <a:t>r</a:t>
            </a:r>
            <a:r>
              <a:rPr sz="2600" u="heavy" spc="-10" dirty="0">
                <a:solidFill>
                  <a:srgbClr val="D26900"/>
                </a:solidFill>
                <a:hlinkClick r:id="rId5"/>
              </a:rPr>
              <a:t>a</a:t>
            </a:r>
            <a:r>
              <a:rPr sz="2600" u="heavy" dirty="0">
                <a:solidFill>
                  <a:srgbClr val="D26900"/>
                </a:solidFill>
                <a:hlinkClick r:id="rId5"/>
              </a:rPr>
              <a:t>m</a:t>
            </a:r>
            <a:r>
              <a:rPr sz="2600" u="heavy" spc="-15" dirty="0">
                <a:solidFill>
                  <a:srgbClr val="D26900"/>
                </a:solidFill>
                <a:hlinkClick r:id="rId5"/>
              </a:rPr>
              <a:t>s</a:t>
            </a:r>
            <a:r>
              <a:rPr sz="2600" u="heavy" dirty="0">
                <a:solidFill>
                  <a:srgbClr val="D26900"/>
                </a:solidFill>
                <a:hlinkClick r:id="rId5"/>
              </a:rPr>
              <a:t>/cl</a:t>
            </a:r>
            <a:r>
              <a:rPr sz="2600" u="heavy" spc="-10" dirty="0">
                <a:solidFill>
                  <a:srgbClr val="D26900"/>
                </a:solidFill>
                <a:hlinkClick r:id="rId5"/>
              </a:rPr>
              <a:t>i</a:t>
            </a:r>
            <a:r>
              <a:rPr sz="2600" u="heavy" dirty="0">
                <a:solidFill>
                  <a:srgbClr val="D26900"/>
                </a:solidFill>
                <a:hlinkClick r:id="rId5"/>
              </a:rPr>
              <a:t>ck</a:t>
            </a:r>
            <a:endParaRPr sz="26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9855">
              <a:lnSpc>
                <a:spcPct val="100000"/>
              </a:lnSpc>
            </a:pPr>
            <a:r>
              <a:rPr b="1" spc="-60" dirty="0">
                <a:latin typeface="Corbel"/>
                <a:cs typeface="Corbel"/>
              </a:rPr>
              <a:t>Abs</a:t>
            </a:r>
            <a:r>
              <a:rPr b="1" spc="-90" dirty="0">
                <a:latin typeface="Corbel"/>
                <a:cs typeface="Corbel"/>
              </a:rPr>
              <a:t>enc</a:t>
            </a:r>
            <a:r>
              <a:rPr b="1" spc="-30" dirty="0">
                <a:latin typeface="Corbel"/>
                <a:cs typeface="Corbel"/>
              </a:rPr>
              <a:t>e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95" dirty="0">
                <a:latin typeface="Corbel"/>
                <a:cs typeface="Corbel"/>
              </a:rPr>
              <a:t>qu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spc="-60" dirty="0">
                <a:latin typeface="Corbel"/>
                <a:cs typeface="Corbel"/>
              </a:rPr>
              <a:t>t</a:t>
            </a:r>
            <a:r>
              <a:rPr b="1" dirty="0">
                <a:latin typeface="Corbel"/>
                <a:cs typeface="Corbel"/>
              </a:rPr>
              <a:t>:</a:t>
            </a:r>
            <a:r>
              <a:rPr b="1" spc="-150" dirty="0">
                <a:latin typeface="Corbel"/>
                <a:cs typeface="Corbel"/>
              </a:rPr>
              <a:t> </a:t>
            </a:r>
            <a:r>
              <a:rPr b="1" spc="-100" dirty="0">
                <a:latin typeface="Corbel"/>
                <a:cs typeface="Corbel"/>
              </a:rPr>
              <a:t>P</a:t>
            </a:r>
            <a:r>
              <a:rPr b="1" spc="-85" dirty="0">
                <a:latin typeface="Corbel"/>
                <a:cs typeface="Corbel"/>
              </a:rPr>
              <a:t>artia</a:t>
            </a:r>
            <a:r>
              <a:rPr b="1" dirty="0">
                <a:latin typeface="Corbel"/>
                <a:cs typeface="Corbel"/>
              </a:rPr>
              <a:t>l</a:t>
            </a:r>
            <a:r>
              <a:rPr b="1" spc="-150" dirty="0">
                <a:latin typeface="Corbel"/>
                <a:cs typeface="Corbel"/>
              </a:rPr>
              <a:t> </a:t>
            </a:r>
            <a:r>
              <a:rPr b="1" spc="-105" dirty="0">
                <a:latin typeface="Corbel"/>
                <a:cs typeface="Corbel"/>
              </a:rPr>
              <a:t>D</a:t>
            </a:r>
            <a:r>
              <a:rPr b="1" spc="-90" dirty="0">
                <a:latin typeface="Corbel"/>
                <a:cs typeface="Corbel"/>
              </a:rPr>
              <a:t>a</a:t>
            </a:r>
            <a:r>
              <a:rPr b="1" spc="-95" dirty="0">
                <a:latin typeface="Corbel"/>
                <a:cs typeface="Corbel"/>
              </a:rPr>
              <a:t>y</a:t>
            </a:r>
            <a:r>
              <a:rPr b="1" spc="-25" dirty="0">
                <a:latin typeface="Corbel"/>
                <a:cs typeface="Corbel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09318" y="4201828"/>
            <a:ext cx="6453505" cy="67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2590"/>
              </a:lnSpc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f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ei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ation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2400" b="1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"o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ir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st.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8164" y="1376184"/>
            <a:ext cx="7623784" cy="1992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5245">
              <a:lnSpc>
                <a:spcPct val="100000"/>
              </a:lnSpc>
            </a:pPr>
            <a:r>
              <a:rPr b="1" spc="-60" dirty="0">
                <a:latin typeface="Corbel"/>
                <a:cs typeface="Corbel"/>
              </a:rPr>
              <a:t>Abs</a:t>
            </a:r>
            <a:r>
              <a:rPr b="1" spc="-90" dirty="0">
                <a:latin typeface="Corbel"/>
                <a:cs typeface="Corbel"/>
              </a:rPr>
              <a:t>enc</a:t>
            </a:r>
            <a:r>
              <a:rPr b="1" spc="-30" dirty="0">
                <a:latin typeface="Corbel"/>
                <a:cs typeface="Corbel"/>
              </a:rPr>
              <a:t>e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95" dirty="0">
                <a:latin typeface="Corbel"/>
                <a:cs typeface="Corbel"/>
              </a:rPr>
              <a:t>qu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spc="-60" dirty="0">
                <a:latin typeface="Corbel"/>
                <a:cs typeface="Corbel"/>
              </a:rPr>
              <a:t>t</a:t>
            </a:r>
            <a:r>
              <a:rPr b="1" dirty="0">
                <a:latin typeface="Corbel"/>
                <a:cs typeface="Corbel"/>
              </a:rPr>
              <a:t>:</a:t>
            </a:r>
            <a:r>
              <a:rPr b="1" spc="-285" dirty="0">
                <a:latin typeface="Corbel"/>
                <a:cs typeface="Corbel"/>
              </a:rPr>
              <a:t> </a:t>
            </a:r>
            <a:r>
              <a:rPr b="1" spc="-55" dirty="0">
                <a:latin typeface="Corbel"/>
                <a:cs typeface="Corbel"/>
              </a:rPr>
              <a:t>St</a:t>
            </a:r>
            <a:r>
              <a:rPr b="1" spc="-60" dirty="0">
                <a:latin typeface="Corbel"/>
                <a:cs typeface="Corbel"/>
              </a:rPr>
              <a:t>at</a:t>
            </a:r>
            <a:r>
              <a:rPr b="1" spc="-65" dirty="0">
                <a:latin typeface="Corbel"/>
                <a:cs typeface="Corbel"/>
              </a:rPr>
              <a:t>u</a:t>
            </a:r>
            <a:r>
              <a:rPr b="1" spc="-25" dirty="0">
                <a:latin typeface="Corbel"/>
                <a:cs typeface="Corbel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3779519" y="1536191"/>
            <a:ext cx="470915" cy="60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1064" y="1498104"/>
            <a:ext cx="1784603" cy="679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19" y="2017775"/>
            <a:ext cx="470915" cy="60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1064" y="1979676"/>
            <a:ext cx="1392935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0" y="2828556"/>
            <a:ext cx="470915" cy="601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1064" y="2790444"/>
            <a:ext cx="1210055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519" y="3639311"/>
            <a:ext cx="470915" cy="60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1064" y="3601224"/>
            <a:ext cx="1836419" cy="679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5975" y="1637925"/>
            <a:ext cx="7006590" cy="3894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pp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reque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ranted</a:t>
            </a:r>
            <a:endParaRPr sz="2400">
              <a:latin typeface="Corbel"/>
              <a:cs typeface="Corbel"/>
            </a:endParaRPr>
          </a:p>
          <a:p>
            <a:pPr marL="195580" marR="5080" indent="-182880">
              <a:lnSpc>
                <a:spcPts val="2590"/>
              </a:lnSpc>
              <a:spcBef>
                <a:spcPts val="124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: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reque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ushe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ck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cell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 marL="195580" marR="1276350" indent="-182880">
              <a:lnSpc>
                <a:spcPts val="259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y: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24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pp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ni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mp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oy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ee</a:t>
            </a:r>
            <a:r>
              <a:rPr sz="2400" spc="-85" dirty="0">
                <a:solidFill>
                  <a:srgbClr val="FFFFFF"/>
                </a:solidFill>
                <a:latin typeface="Corbel"/>
                <a:cs typeface="Corbel"/>
              </a:rPr>
              <a:t>’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reque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fo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e.</a:t>
            </a:r>
            <a:endParaRPr sz="2400">
              <a:latin typeface="Corbel"/>
              <a:cs typeface="Corbel"/>
            </a:endParaRPr>
          </a:p>
          <a:p>
            <a:pPr marL="195580" marR="148590" indent="-182880">
              <a:lnSpc>
                <a:spcPts val="259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us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Bac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mp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oy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t,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resu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bm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t,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or ca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ncel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reque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’t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mod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en.</a:t>
            </a:r>
            <a:endParaRPr sz="2400">
              <a:latin typeface="Corbel"/>
              <a:cs typeface="Corbel"/>
            </a:endParaRPr>
          </a:p>
          <a:p>
            <a:pPr marL="195580" marR="145415" indent="-182880">
              <a:lnSpc>
                <a:spcPts val="2590"/>
              </a:lnSpc>
              <a:spcBef>
                <a:spcPts val="1200"/>
              </a:spcBef>
            </a:pP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: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our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reque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cell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sh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b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y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nee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ck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5245">
              <a:lnSpc>
                <a:spcPct val="100000"/>
              </a:lnSpc>
            </a:pPr>
            <a:r>
              <a:rPr b="1" spc="-60" dirty="0">
                <a:latin typeface="Corbel"/>
                <a:cs typeface="Corbel"/>
              </a:rPr>
              <a:t>Abs</a:t>
            </a:r>
            <a:r>
              <a:rPr b="1" spc="-90" dirty="0">
                <a:latin typeface="Corbel"/>
                <a:cs typeface="Corbel"/>
              </a:rPr>
              <a:t>enc</a:t>
            </a:r>
            <a:r>
              <a:rPr b="1" spc="-30" dirty="0">
                <a:latin typeface="Corbel"/>
                <a:cs typeface="Corbel"/>
              </a:rPr>
              <a:t>e</a:t>
            </a:r>
            <a:r>
              <a:rPr b="1" spc="-140" dirty="0">
                <a:latin typeface="Corbel"/>
                <a:cs typeface="Corbel"/>
              </a:rPr>
              <a:t> </a:t>
            </a:r>
            <a:r>
              <a:rPr b="1" spc="-200" dirty="0">
                <a:latin typeface="Corbel"/>
                <a:cs typeface="Corbel"/>
              </a:rPr>
              <a:t>R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95" dirty="0">
                <a:latin typeface="Corbel"/>
                <a:cs typeface="Corbel"/>
              </a:rPr>
              <a:t>qu</a:t>
            </a:r>
            <a:r>
              <a:rPr b="1" spc="-90" dirty="0">
                <a:latin typeface="Corbel"/>
                <a:cs typeface="Corbel"/>
              </a:rPr>
              <a:t>es</a:t>
            </a:r>
            <a:r>
              <a:rPr b="1" spc="-60" dirty="0">
                <a:latin typeface="Corbel"/>
                <a:cs typeface="Corbel"/>
              </a:rPr>
              <a:t>t</a:t>
            </a:r>
            <a:r>
              <a:rPr b="1" dirty="0">
                <a:latin typeface="Corbel"/>
                <a:cs typeface="Corbel"/>
              </a:rPr>
              <a:t>:</a:t>
            </a:r>
            <a:r>
              <a:rPr b="1" spc="-150" dirty="0">
                <a:latin typeface="Corbel"/>
                <a:cs typeface="Corbel"/>
              </a:rPr>
              <a:t> </a:t>
            </a:r>
            <a:r>
              <a:rPr b="1" spc="-105" dirty="0">
                <a:latin typeface="Corbel"/>
                <a:cs typeface="Corbel"/>
              </a:rPr>
              <a:t>D</a:t>
            </a:r>
            <a:r>
              <a:rPr b="1" spc="-90" dirty="0">
                <a:latin typeface="Corbel"/>
                <a:cs typeface="Corbel"/>
              </a:rPr>
              <a:t>e</a:t>
            </a:r>
            <a:r>
              <a:rPr b="1" spc="-60" dirty="0">
                <a:latin typeface="Corbel"/>
                <a:cs typeface="Corbel"/>
              </a:rPr>
              <a:t>ta</a:t>
            </a:r>
            <a:r>
              <a:rPr b="1" spc="-75" dirty="0">
                <a:latin typeface="Corbel"/>
                <a:cs typeface="Corbel"/>
              </a:rPr>
              <a:t>i</a:t>
            </a:r>
            <a:r>
              <a:rPr b="1" spc="-60" dirty="0">
                <a:latin typeface="Corbel"/>
                <a:cs typeface="Corbel"/>
              </a:rPr>
              <a:t>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8975" y="1718836"/>
            <a:ext cx="5497195" cy="1971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2160"/>
              </a:lnSpc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ck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“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,”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w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ab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ew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 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us.</a:t>
            </a:r>
            <a:endParaRPr sz="2000">
              <a:latin typeface="Corbel"/>
              <a:cs typeface="Corbel"/>
            </a:endParaRPr>
          </a:p>
          <a:p>
            <a:pPr marL="194945" marR="130175" indent="-182245">
              <a:lnSpc>
                <a:spcPts val="216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000" b="1" u="heavy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u="heavy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u="heavy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u="heavy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u="heavy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pen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0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app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nce 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bm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eques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t.</a:t>
            </a:r>
            <a:endParaRPr sz="2000">
              <a:latin typeface="Corbel"/>
              <a:cs typeface="Corbel"/>
            </a:endParaRPr>
          </a:p>
          <a:p>
            <a:pPr marL="195580" marR="497840" indent="-182880">
              <a:lnSpc>
                <a:spcPts val="2160"/>
              </a:lnSpc>
              <a:spcBef>
                <a:spcPts val="120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equest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sent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epa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rtm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nt app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au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n.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627" y="1158240"/>
            <a:ext cx="4218431" cy="5437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636" y="1222247"/>
            <a:ext cx="4035551" cy="5254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586" y="1203197"/>
            <a:ext cx="4074160" cy="5293360"/>
          </a:xfrm>
          <a:custGeom>
            <a:avLst/>
            <a:gdLst/>
            <a:ahLst/>
            <a:cxnLst/>
            <a:rect l="l" t="t" r="r" b="b"/>
            <a:pathLst>
              <a:path w="4074160" h="5293360">
                <a:moveTo>
                  <a:pt x="0" y="0"/>
                </a:moveTo>
                <a:lnTo>
                  <a:pt x="4073652" y="0"/>
                </a:lnTo>
                <a:lnTo>
                  <a:pt x="4073652" y="5292852"/>
                </a:lnTo>
                <a:lnTo>
                  <a:pt x="0" y="529285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3630">
              <a:lnSpc>
                <a:spcPct val="100000"/>
              </a:lnSpc>
            </a:pPr>
            <a:r>
              <a:rPr spc="-65" dirty="0"/>
              <a:t>Ti</a:t>
            </a:r>
            <a:r>
              <a:rPr spc="-105" dirty="0"/>
              <a:t>m</a:t>
            </a:r>
            <a:r>
              <a:rPr spc="-30" dirty="0"/>
              <a:t>e</a:t>
            </a:r>
            <a:r>
              <a:rPr spc="-120" dirty="0"/>
              <a:t> </a:t>
            </a:r>
            <a:r>
              <a:rPr spc="-210" dirty="0"/>
              <a:t>R</a:t>
            </a:r>
            <a:r>
              <a:rPr spc="-85" dirty="0"/>
              <a:t>eport</a:t>
            </a:r>
            <a:r>
              <a:rPr spc="-90" dirty="0"/>
              <a:t>i</a:t>
            </a:r>
            <a:r>
              <a:rPr spc="-65" dirty="0"/>
              <a:t>n</a:t>
            </a:r>
            <a:r>
              <a:rPr spc="-30" dirty="0"/>
              <a:t>g</a:t>
            </a:r>
            <a:r>
              <a:rPr spc="-120" dirty="0"/>
              <a:t> </a:t>
            </a:r>
            <a:r>
              <a:rPr spc="-95" dirty="0"/>
              <a:t>Menu</a:t>
            </a:r>
            <a:r>
              <a:rPr spc="-15" dirty="0"/>
              <a:t>:</a:t>
            </a:r>
            <a:r>
              <a:rPr spc="-500" dirty="0"/>
              <a:t> </a:t>
            </a:r>
            <a:r>
              <a:rPr spc="-90" dirty="0"/>
              <a:t>Vie</a:t>
            </a:r>
            <a:r>
              <a:rPr spc="-40" dirty="0"/>
              <a:t>w</a:t>
            </a:r>
            <a:r>
              <a:rPr spc="-484" dirty="0"/>
              <a:t> </a:t>
            </a:r>
            <a:r>
              <a:rPr spc="-65" dirty="0"/>
              <a:t>Ti</a:t>
            </a:r>
            <a:r>
              <a:rPr spc="-100" dirty="0"/>
              <a:t>me</a:t>
            </a:r>
          </a:p>
        </p:txBody>
      </p:sp>
      <p:sp>
        <p:nvSpPr>
          <p:cNvPr id="3" name="object 3"/>
          <p:cNvSpPr/>
          <p:nvPr/>
        </p:nvSpPr>
        <p:spPr>
          <a:xfrm>
            <a:off x="3857244" y="2634995"/>
            <a:ext cx="7315199" cy="2324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3630">
              <a:lnSpc>
                <a:spcPct val="100000"/>
              </a:lnSpc>
            </a:pPr>
            <a:r>
              <a:rPr spc="-65" dirty="0"/>
              <a:t>Ti</a:t>
            </a:r>
            <a:r>
              <a:rPr spc="-105" dirty="0"/>
              <a:t>m</a:t>
            </a:r>
            <a:r>
              <a:rPr spc="-30" dirty="0"/>
              <a:t>e</a:t>
            </a:r>
            <a:r>
              <a:rPr spc="-120" dirty="0"/>
              <a:t> </a:t>
            </a:r>
            <a:r>
              <a:rPr spc="-210" dirty="0"/>
              <a:t>R</a:t>
            </a:r>
            <a:r>
              <a:rPr spc="-85" dirty="0"/>
              <a:t>eport</a:t>
            </a:r>
            <a:r>
              <a:rPr spc="-90" dirty="0"/>
              <a:t>i</a:t>
            </a:r>
            <a:r>
              <a:rPr spc="-65" dirty="0"/>
              <a:t>n</a:t>
            </a:r>
            <a:r>
              <a:rPr spc="-30" dirty="0"/>
              <a:t>g</a:t>
            </a:r>
            <a:r>
              <a:rPr spc="-120" dirty="0"/>
              <a:t> </a:t>
            </a:r>
            <a:r>
              <a:rPr spc="-95" dirty="0"/>
              <a:t>Menu</a:t>
            </a:r>
            <a:r>
              <a:rPr spc="-15" dirty="0"/>
              <a:t>:</a:t>
            </a:r>
            <a:r>
              <a:rPr spc="-500" dirty="0"/>
              <a:t> </a:t>
            </a:r>
            <a:r>
              <a:rPr spc="-90" dirty="0"/>
              <a:t>Vie</a:t>
            </a:r>
            <a:r>
              <a:rPr spc="-40" dirty="0"/>
              <a:t>w</a:t>
            </a:r>
            <a:r>
              <a:rPr spc="-484" dirty="0"/>
              <a:t> </a:t>
            </a:r>
            <a:r>
              <a:rPr spc="-65" dirty="0"/>
              <a:t>Ti</a:t>
            </a:r>
            <a:r>
              <a:rPr spc="-100" dirty="0"/>
              <a:t>me</a:t>
            </a:r>
          </a:p>
        </p:txBody>
      </p:sp>
      <p:sp>
        <p:nvSpPr>
          <p:cNvPr id="3" name="object 3"/>
          <p:cNvSpPr/>
          <p:nvPr/>
        </p:nvSpPr>
        <p:spPr>
          <a:xfrm>
            <a:off x="3857244" y="1424940"/>
            <a:ext cx="7315199" cy="433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20" y="1708404"/>
            <a:ext cx="3060725" cy="112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166" y="2158745"/>
            <a:ext cx="1149350" cy="236220"/>
          </a:xfrm>
          <a:custGeom>
            <a:avLst/>
            <a:gdLst/>
            <a:ahLst/>
            <a:cxnLst/>
            <a:rect l="l" t="t" r="r" b="b"/>
            <a:pathLst>
              <a:path w="1149350" h="236219">
                <a:moveTo>
                  <a:pt x="0" y="0"/>
                </a:moveTo>
                <a:lnTo>
                  <a:pt x="1149096" y="0"/>
                </a:lnTo>
                <a:lnTo>
                  <a:pt x="1149096" y="236220"/>
                </a:lnTo>
                <a:lnTo>
                  <a:pt x="0" y="23622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7441" y="1693926"/>
            <a:ext cx="6055360" cy="840105"/>
          </a:xfrm>
          <a:custGeom>
            <a:avLst/>
            <a:gdLst/>
            <a:ahLst/>
            <a:cxnLst/>
            <a:rect l="l" t="t" r="r" b="b"/>
            <a:pathLst>
              <a:path w="6055359" h="840105">
                <a:moveTo>
                  <a:pt x="0" y="0"/>
                </a:moveTo>
                <a:lnTo>
                  <a:pt x="6054852" y="0"/>
                </a:lnTo>
                <a:lnTo>
                  <a:pt x="6054852" y="839724"/>
                </a:lnTo>
                <a:lnTo>
                  <a:pt x="0" y="839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3630">
              <a:lnSpc>
                <a:spcPct val="100000"/>
              </a:lnSpc>
            </a:pPr>
            <a:r>
              <a:rPr spc="-100" dirty="0"/>
              <a:t>Ab</a:t>
            </a:r>
            <a:r>
              <a:rPr spc="-65" dirty="0"/>
              <a:t>se</a:t>
            </a:r>
            <a:r>
              <a:rPr spc="-60" dirty="0"/>
              <a:t>n</a:t>
            </a:r>
            <a:r>
              <a:rPr spc="-65" dirty="0"/>
              <a:t>c</a:t>
            </a:r>
            <a:r>
              <a:rPr dirty="0"/>
              <a:t>e</a:t>
            </a:r>
            <a:r>
              <a:rPr spc="-125" dirty="0"/>
              <a:t> </a:t>
            </a:r>
            <a:r>
              <a:rPr spc="-210" dirty="0"/>
              <a:t>R</a:t>
            </a:r>
            <a:r>
              <a:rPr spc="-90" dirty="0"/>
              <a:t>e</a:t>
            </a:r>
            <a:r>
              <a:rPr spc="-85" dirty="0"/>
              <a:t>ques</a:t>
            </a:r>
            <a:r>
              <a:rPr spc="-20" dirty="0"/>
              <a:t>t</a:t>
            </a:r>
            <a:r>
              <a:rPr spc="-120" dirty="0"/>
              <a:t> </a:t>
            </a:r>
            <a:r>
              <a:rPr spc="-65" dirty="0"/>
              <a:t>H</a:t>
            </a:r>
            <a:r>
              <a:rPr spc="-80" dirty="0"/>
              <a:t>i</a:t>
            </a:r>
            <a:r>
              <a:rPr spc="-65" dirty="0"/>
              <a:t>story</a:t>
            </a:r>
          </a:p>
        </p:txBody>
      </p:sp>
      <p:sp>
        <p:nvSpPr>
          <p:cNvPr id="3" name="object 3"/>
          <p:cNvSpPr/>
          <p:nvPr/>
        </p:nvSpPr>
        <p:spPr>
          <a:xfrm>
            <a:off x="3857244" y="2634995"/>
            <a:ext cx="7315199" cy="2324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2369" y="4432553"/>
            <a:ext cx="1347470" cy="236220"/>
          </a:xfrm>
          <a:custGeom>
            <a:avLst/>
            <a:gdLst/>
            <a:ahLst/>
            <a:cxnLst/>
            <a:rect l="l" t="t" r="r" b="b"/>
            <a:pathLst>
              <a:path w="1347470" h="236220">
                <a:moveTo>
                  <a:pt x="0" y="0"/>
                </a:moveTo>
                <a:lnTo>
                  <a:pt x="1347216" y="0"/>
                </a:lnTo>
                <a:lnTo>
                  <a:pt x="1347216" y="236220"/>
                </a:lnTo>
                <a:lnTo>
                  <a:pt x="0" y="23622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3630">
              <a:lnSpc>
                <a:spcPct val="100000"/>
              </a:lnSpc>
            </a:pPr>
            <a:r>
              <a:rPr spc="-65" dirty="0"/>
              <a:t>Ti</a:t>
            </a:r>
            <a:r>
              <a:rPr spc="-105" dirty="0"/>
              <a:t>m</a:t>
            </a:r>
            <a:r>
              <a:rPr spc="-30" dirty="0"/>
              <a:t>e</a:t>
            </a:r>
            <a:r>
              <a:rPr spc="-120" dirty="0"/>
              <a:t> </a:t>
            </a:r>
            <a:r>
              <a:rPr spc="-210" dirty="0"/>
              <a:t>R</a:t>
            </a:r>
            <a:r>
              <a:rPr spc="-85" dirty="0"/>
              <a:t>eport</a:t>
            </a:r>
            <a:r>
              <a:rPr spc="-90" dirty="0"/>
              <a:t>i</a:t>
            </a:r>
            <a:r>
              <a:rPr spc="-65" dirty="0"/>
              <a:t>n</a:t>
            </a:r>
            <a:r>
              <a:rPr spc="-30" dirty="0"/>
              <a:t>g</a:t>
            </a:r>
            <a:r>
              <a:rPr spc="-120" dirty="0"/>
              <a:t> </a:t>
            </a:r>
            <a:r>
              <a:rPr spc="-95" dirty="0"/>
              <a:t>Menu</a:t>
            </a:r>
            <a:r>
              <a:rPr spc="-15" dirty="0"/>
              <a:t>:</a:t>
            </a:r>
            <a:r>
              <a:rPr spc="-500" dirty="0"/>
              <a:t> </a:t>
            </a:r>
            <a:r>
              <a:rPr spc="-90" dirty="0"/>
              <a:t>Vie</a:t>
            </a:r>
            <a:r>
              <a:rPr spc="-40" dirty="0"/>
              <a:t>w</a:t>
            </a:r>
            <a:r>
              <a:rPr spc="-484" dirty="0"/>
              <a:t> </a:t>
            </a:r>
            <a:r>
              <a:rPr spc="-65" dirty="0"/>
              <a:t>Ti</a:t>
            </a:r>
            <a:r>
              <a:rPr spc="-100" dirty="0"/>
              <a:t>me</a:t>
            </a:r>
          </a:p>
        </p:txBody>
      </p:sp>
      <p:sp>
        <p:nvSpPr>
          <p:cNvPr id="3" name="object 3"/>
          <p:cNvSpPr/>
          <p:nvPr/>
        </p:nvSpPr>
        <p:spPr>
          <a:xfrm>
            <a:off x="3869435" y="1053083"/>
            <a:ext cx="7315199" cy="4742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3630">
              <a:lnSpc>
                <a:spcPct val="100000"/>
              </a:lnSpc>
            </a:pPr>
            <a:r>
              <a:rPr spc="-100" dirty="0"/>
              <a:t>Ab</a:t>
            </a:r>
            <a:r>
              <a:rPr spc="-65" dirty="0"/>
              <a:t>se</a:t>
            </a:r>
            <a:r>
              <a:rPr spc="-60" dirty="0"/>
              <a:t>n</a:t>
            </a:r>
            <a:r>
              <a:rPr spc="-65" dirty="0"/>
              <a:t>c</a:t>
            </a:r>
            <a:r>
              <a:rPr dirty="0"/>
              <a:t>e</a:t>
            </a:r>
            <a:r>
              <a:rPr spc="-130" dirty="0"/>
              <a:t> </a:t>
            </a:r>
            <a:r>
              <a:rPr spc="-210" dirty="0"/>
              <a:t>R</a:t>
            </a:r>
            <a:r>
              <a:rPr spc="-90" dirty="0"/>
              <a:t>e</a:t>
            </a:r>
            <a:r>
              <a:rPr spc="-85" dirty="0"/>
              <a:t>ques</a:t>
            </a:r>
            <a:r>
              <a:rPr spc="-20" dirty="0"/>
              <a:t>t</a:t>
            </a:r>
            <a:r>
              <a:rPr spc="-120" dirty="0"/>
              <a:t> </a:t>
            </a:r>
            <a:r>
              <a:rPr spc="-65" dirty="0"/>
              <a:t>H</a:t>
            </a:r>
            <a:r>
              <a:rPr spc="-80" dirty="0"/>
              <a:t>i</a:t>
            </a:r>
            <a:r>
              <a:rPr spc="-65" dirty="0"/>
              <a:t>stor</a:t>
            </a:r>
            <a:r>
              <a:rPr spc="-60" dirty="0"/>
              <a:t>y</a:t>
            </a:r>
            <a:r>
              <a:rPr dirty="0"/>
              <a:t>:</a:t>
            </a:r>
            <a:r>
              <a:rPr spc="-270" dirty="0"/>
              <a:t> </a:t>
            </a:r>
            <a:r>
              <a:rPr spc="-95" dirty="0"/>
              <a:t>S</a:t>
            </a:r>
            <a:r>
              <a:rPr spc="-65" dirty="0"/>
              <a:t>t</a:t>
            </a:r>
            <a:r>
              <a:rPr spc="-95" dirty="0"/>
              <a:t>a</a:t>
            </a:r>
            <a:r>
              <a:rPr spc="-65" dirty="0"/>
              <a:t>t</a:t>
            </a:r>
            <a:r>
              <a:rPr spc="-80" dirty="0"/>
              <a:t>us</a:t>
            </a:r>
          </a:p>
        </p:txBody>
      </p:sp>
      <p:sp>
        <p:nvSpPr>
          <p:cNvPr id="3" name="object 3"/>
          <p:cNvSpPr/>
          <p:nvPr/>
        </p:nvSpPr>
        <p:spPr>
          <a:xfrm>
            <a:off x="3928871" y="1557527"/>
            <a:ext cx="7315199" cy="474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928" y="1979676"/>
            <a:ext cx="368795" cy="481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296" y="1967483"/>
            <a:ext cx="1028699" cy="51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928" y="2802635"/>
            <a:ext cx="368795" cy="481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296" y="2790443"/>
            <a:ext cx="1135379" cy="513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928" y="4448555"/>
            <a:ext cx="368795" cy="481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296" y="4436363"/>
            <a:ext cx="1272539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7340" y="2059799"/>
            <a:ext cx="2911475" cy="273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tte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t:</a:t>
            </a:r>
            <a:r>
              <a:rPr sz="1800" b="1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 b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een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tte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d,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cann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8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tt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ach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 d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ocumen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1800" b="1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orbel"/>
                <a:cs typeface="Corbel"/>
              </a:rPr>
              <a:t>ppro</a:t>
            </a:r>
            <a:r>
              <a:rPr sz="1800" b="1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9341" y="487783"/>
            <a:ext cx="497967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100" dirty="0">
                <a:solidFill>
                  <a:srgbClr val="FFFFFF"/>
                </a:solidFill>
                <a:latin typeface="Corbel"/>
                <a:cs typeface="Corbel"/>
              </a:rPr>
              <a:t>Ab</a:t>
            </a:r>
            <a:r>
              <a:rPr sz="5400" spc="-65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5400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5400" spc="-6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5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spc="-65" dirty="0">
                <a:solidFill>
                  <a:srgbClr val="FFFFFF"/>
                </a:solidFill>
                <a:latin typeface="Corbel"/>
                <a:cs typeface="Corbel"/>
              </a:rPr>
              <a:t>Ba</a:t>
            </a:r>
            <a:r>
              <a:rPr sz="5400" spc="-8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5400" spc="-65" dirty="0">
                <a:solidFill>
                  <a:srgbClr val="FFFFFF"/>
                </a:solidFill>
                <a:latin typeface="Corbel"/>
                <a:cs typeface="Corbel"/>
              </a:rPr>
              <a:t>nces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69435" y="2263140"/>
            <a:ext cx="7315199" cy="232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4561" y="4307585"/>
            <a:ext cx="1323340" cy="265430"/>
          </a:xfrm>
          <a:custGeom>
            <a:avLst/>
            <a:gdLst/>
            <a:ahLst/>
            <a:cxnLst/>
            <a:rect l="l" t="t" r="r" b="b"/>
            <a:pathLst>
              <a:path w="1323340" h="265429">
                <a:moveTo>
                  <a:pt x="0" y="0"/>
                </a:moveTo>
                <a:lnTo>
                  <a:pt x="1322831" y="0"/>
                </a:lnTo>
                <a:lnTo>
                  <a:pt x="1322831" y="265175"/>
                </a:lnTo>
                <a:lnTo>
                  <a:pt x="0" y="265175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8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0846" y="288579"/>
            <a:ext cx="497967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100" dirty="0">
                <a:solidFill>
                  <a:srgbClr val="FFFFFF"/>
                </a:solidFill>
                <a:latin typeface="Corbel"/>
                <a:cs typeface="Corbel"/>
              </a:rPr>
              <a:t>Ab</a:t>
            </a:r>
            <a:r>
              <a:rPr sz="5400" spc="-65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5400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5400" spc="-6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5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54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400" spc="-65" dirty="0">
                <a:solidFill>
                  <a:srgbClr val="FFFFFF"/>
                </a:solidFill>
                <a:latin typeface="Corbel"/>
                <a:cs typeface="Corbel"/>
              </a:rPr>
              <a:t>Ba</a:t>
            </a:r>
            <a:r>
              <a:rPr sz="5400" spc="-85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5400" spc="-65" dirty="0">
                <a:solidFill>
                  <a:srgbClr val="FFFFFF"/>
                </a:solidFill>
                <a:latin typeface="Corbel"/>
                <a:cs typeface="Corbel"/>
              </a:rPr>
              <a:t>nces</a:t>
            </a:r>
            <a:endParaRPr sz="54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6892" y="1706879"/>
            <a:ext cx="4389119" cy="4878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4097" y="1180285"/>
            <a:ext cx="7334250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ala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ch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time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time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0511" rIns="0" bIns="0" rtlCol="0">
            <a:spAutoFit/>
          </a:bodyPr>
          <a:lstStyle/>
          <a:p>
            <a:pPr marL="5121275" marR="5080" indent="-1397635">
              <a:lnSpc>
                <a:spcPct val="107000"/>
              </a:lnSpc>
            </a:pPr>
            <a:r>
              <a:rPr sz="5900" spc="-310" dirty="0"/>
              <a:t>W</a:t>
            </a:r>
            <a:r>
              <a:rPr sz="5900" spc="-100" dirty="0"/>
              <a:t>elcom</a:t>
            </a:r>
            <a:r>
              <a:rPr sz="5900" dirty="0"/>
              <a:t>e</a:t>
            </a:r>
            <a:r>
              <a:rPr sz="5900" spc="-240" dirty="0"/>
              <a:t> </a:t>
            </a:r>
            <a:r>
              <a:rPr sz="5900" spc="-95" dirty="0"/>
              <a:t>t</a:t>
            </a:r>
            <a:r>
              <a:rPr sz="5900" dirty="0"/>
              <a:t>o</a:t>
            </a:r>
            <a:r>
              <a:rPr sz="5900" spc="-455" dirty="0"/>
              <a:t> </a:t>
            </a:r>
            <a:r>
              <a:rPr sz="5900" spc="-95" dirty="0"/>
              <a:t>C.</a:t>
            </a:r>
            <a:r>
              <a:rPr sz="5900" spc="-130" dirty="0"/>
              <a:t>L</a:t>
            </a:r>
            <a:r>
              <a:rPr sz="5900" spc="-95" dirty="0"/>
              <a:t>.</a:t>
            </a:r>
            <a:r>
              <a:rPr sz="5900" spc="-105" dirty="0"/>
              <a:t>I</a:t>
            </a:r>
            <a:r>
              <a:rPr sz="5900" spc="-95" dirty="0"/>
              <a:t>.</a:t>
            </a:r>
            <a:r>
              <a:rPr sz="5900" spc="-105" dirty="0"/>
              <a:t>C</a:t>
            </a:r>
            <a:r>
              <a:rPr sz="5900" spc="-110" dirty="0"/>
              <a:t>.</a:t>
            </a:r>
            <a:r>
              <a:rPr sz="5900" dirty="0"/>
              <a:t>K </a:t>
            </a:r>
            <a:r>
              <a:rPr sz="5900" spc="-465" dirty="0"/>
              <a:t>T</a:t>
            </a:r>
            <a:r>
              <a:rPr sz="5900" spc="-125" dirty="0"/>
              <a:t>rai</a:t>
            </a:r>
            <a:r>
              <a:rPr sz="5900" spc="-130" dirty="0"/>
              <a:t>n</a:t>
            </a:r>
            <a:r>
              <a:rPr sz="5900" spc="-114" dirty="0"/>
              <a:t>i</a:t>
            </a:r>
            <a:r>
              <a:rPr sz="5900" spc="-145" dirty="0"/>
              <a:t>n</a:t>
            </a:r>
            <a:r>
              <a:rPr sz="5900" dirty="0"/>
              <a:t>g</a:t>
            </a:r>
            <a:r>
              <a:rPr sz="5900" spc="-240" dirty="0"/>
              <a:t> </a:t>
            </a:r>
            <a:r>
              <a:rPr sz="5900" spc="-130" dirty="0"/>
              <a:t>1</a:t>
            </a:r>
            <a:r>
              <a:rPr sz="5900" spc="-225" dirty="0"/>
              <a:t>0</a:t>
            </a:r>
            <a:r>
              <a:rPr sz="5900" dirty="0"/>
              <a:t>2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5835148" y="3695810"/>
            <a:ext cx="33864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8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000" b="1" spc="-10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1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000" b="1" spc="-9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10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-18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000" b="1" spc="-10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9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b="1" spc="-9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b="1" spc="-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spc="-17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b="1" spc="-10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b="1" spc="-10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b="1" spc="-95" dirty="0">
                <a:solidFill>
                  <a:srgbClr val="FFFFFF"/>
                </a:solidFill>
                <a:latin typeface="Corbel"/>
                <a:cs typeface="Corbel"/>
              </a:rPr>
              <a:t>nn</a:t>
            </a:r>
            <a:r>
              <a:rPr sz="2000" b="1" spc="17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spc="-9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000" b="1" spc="-10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b="1" spc="-9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spc="-1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b="1" spc="-9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b="1" spc="-1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b="1" spc="-10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7920">
              <a:lnSpc>
                <a:spcPct val="100000"/>
              </a:lnSpc>
            </a:pPr>
            <a:r>
              <a:rPr spc="-100" dirty="0"/>
              <a:t>Compu</a:t>
            </a:r>
            <a:r>
              <a:rPr spc="-80" dirty="0"/>
              <a:t>te</a:t>
            </a:r>
            <a:r>
              <a:rPr spc="-20" dirty="0"/>
              <a:t>r</a:t>
            </a:r>
            <a:r>
              <a:rPr spc="-125" dirty="0"/>
              <a:t> </a:t>
            </a:r>
            <a:r>
              <a:rPr spc="-65" dirty="0"/>
              <a:t>Et</a:t>
            </a:r>
            <a:r>
              <a:rPr spc="-55" dirty="0"/>
              <a:t>h</a:t>
            </a:r>
            <a:r>
              <a:rPr spc="-80" dirty="0"/>
              <a:t>i</a:t>
            </a:r>
            <a:r>
              <a:rPr spc="-65" dirty="0"/>
              <a:t>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44315" y="1728687"/>
            <a:ext cx="7153275" cy="390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1192530" indent="-182880">
              <a:lnSpc>
                <a:spcPts val="3030"/>
              </a:lnSpc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give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asswo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rd</a:t>
            </a:r>
            <a:r>
              <a:rPr sz="2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ne. P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asswo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rds</a:t>
            </a:r>
            <a:r>
              <a:rPr sz="2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intended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puter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file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195580" marR="628015" indent="-182880">
              <a:lnSpc>
                <a:spcPts val="3030"/>
              </a:lnSpc>
              <a:spcBef>
                <a:spcPts val="1190"/>
              </a:spcBef>
              <a:buClr>
                <a:srgbClr val="C00000"/>
              </a:buClr>
              <a:buFont typeface="Wingdings 2"/>
              <a:buChar char=""/>
              <a:tabLst>
                <a:tab pos="195580" algn="l"/>
              </a:tabLst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Ple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puter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wa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ures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iderati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pect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ple.</a:t>
            </a:r>
            <a:endParaRPr sz="2800">
              <a:latin typeface="Corbel"/>
              <a:cs typeface="Corbel"/>
            </a:endParaRPr>
          </a:p>
          <a:p>
            <a:pPr marL="194945" marR="63500" indent="-182880">
              <a:lnSpc>
                <a:spcPts val="3030"/>
              </a:lnSpc>
              <a:spcBef>
                <a:spcPts val="1190"/>
              </a:spcBef>
            </a:pPr>
            <a:r>
              <a:rPr sz="2800" spc="-25" dirty="0">
                <a:solidFill>
                  <a:srgbClr val="C00000"/>
                </a:solidFill>
                <a:latin typeface="Wingdings"/>
                <a:cs typeface="Wingdings"/>
              </a:rPr>
              <a:t></a:t>
            </a:r>
            <a:r>
              <a:rPr sz="2800" b="1" u="heavy" spc="-20" dirty="0">
                <a:solidFill>
                  <a:srgbClr val="FF0000"/>
                </a:solidFill>
                <a:latin typeface="Corbel"/>
                <a:cs typeface="Corbel"/>
              </a:rPr>
              <a:t>Not</a:t>
            </a:r>
            <a:r>
              <a:rPr sz="2800" b="1" u="heavy" spc="-25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sz="28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Ab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guidelines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will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8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entr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into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b.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ow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link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licies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oced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sho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uld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f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ll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wed: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800" spc="-25" dirty="0">
                <a:solidFill>
                  <a:srgbClr val="C00000"/>
                </a:solidFill>
                <a:latin typeface="Wingdings"/>
                <a:cs typeface="Wingdings"/>
                <a:hlinkClick r:id="rId3"/>
              </a:rPr>
              <a:t></a:t>
            </a:r>
            <a:r>
              <a:rPr sz="2800" u="heavy" spc="-20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h</a:t>
            </a:r>
            <a:r>
              <a:rPr sz="2800" u="heavy" spc="-1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ttp</a:t>
            </a:r>
            <a:r>
              <a:rPr sz="2800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:</a:t>
            </a:r>
            <a:r>
              <a:rPr sz="2800" u="heavy" spc="-1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//ww</a:t>
            </a:r>
            <a:r>
              <a:rPr sz="2800" u="heavy" spc="-10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w</a:t>
            </a:r>
            <a:r>
              <a:rPr sz="2800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.</a:t>
            </a:r>
            <a:r>
              <a:rPr sz="2800" u="heavy" spc="-1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u</a:t>
            </a:r>
            <a:r>
              <a:rPr sz="2800" u="heavy" spc="-20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h</a:t>
            </a:r>
            <a:r>
              <a:rPr sz="2800" u="heavy" spc="-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.</a:t>
            </a:r>
            <a:r>
              <a:rPr sz="2800" u="heavy" spc="-1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edu/inf</a:t>
            </a:r>
            <a:r>
              <a:rPr sz="2800" u="heavy" spc="-20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o</a:t>
            </a:r>
            <a:r>
              <a:rPr sz="2800" u="heavy" spc="-1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tech/</a:t>
            </a:r>
            <a:r>
              <a:rPr sz="2800" u="heavy" spc="-20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po</a:t>
            </a:r>
            <a:r>
              <a:rPr sz="2800" u="heavy" spc="-10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licie</a:t>
            </a:r>
            <a:r>
              <a:rPr sz="2800" u="heavy" spc="-20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s</a:t>
            </a:r>
            <a:r>
              <a:rPr sz="2800" u="heavy" spc="-15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/index.p</a:t>
            </a:r>
            <a:r>
              <a:rPr sz="2800" u="heavy" spc="-20" dirty="0">
                <a:solidFill>
                  <a:srgbClr val="D26900"/>
                </a:solidFill>
                <a:latin typeface="Corbel"/>
                <a:cs typeface="Corbel"/>
                <a:hlinkClick r:id="rId3"/>
              </a:rPr>
              <a:t>hp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1494" y="1741932"/>
            <a:ext cx="1653540" cy="1341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1687" y="2041251"/>
            <a:ext cx="514731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600" spc="-75" dirty="0">
                <a:solidFill>
                  <a:srgbClr val="FFFFFF"/>
                </a:solidFill>
                <a:latin typeface="Corbel"/>
                <a:cs typeface="Corbel"/>
              </a:rPr>
              <a:t>cl</a:t>
            </a:r>
            <a:r>
              <a:rPr sz="3600" spc="-8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600" spc="-8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spc="-8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spc="-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8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spc="-8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spc="-8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6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800" spc="-65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4800" spc="-190" dirty="0">
                <a:solidFill>
                  <a:srgbClr val="FFFFFF"/>
                </a:solidFill>
                <a:latin typeface="Corbel"/>
                <a:cs typeface="Corbel"/>
              </a:rPr>
              <a:t>02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9940" y="3622273"/>
            <a:ext cx="248539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>
                <a:solidFill>
                  <a:srgbClr val="FF0000"/>
                </a:solidFill>
                <a:latin typeface="Corbel"/>
                <a:cs typeface="Corbel"/>
              </a:rPr>
              <a:t>Q</a:t>
            </a:r>
            <a:r>
              <a:rPr sz="4000" b="1" spc="-35" dirty="0">
                <a:solidFill>
                  <a:srgbClr val="FF0000"/>
                </a:solidFill>
                <a:latin typeface="Corbel"/>
                <a:cs typeface="Corbel"/>
              </a:rPr>
              <a:t>u</a:t>
            </a:r>
            <a:r>
              <a:rPr sz="4000" b="1" spc="-25" dirty="0">
                <a:solidFill>
                  <a:srgbClr val="FF0000"/>
                </a:solidFill>
                <a:latin typeface="Corbel"/>
                <a:cs typeface="Corbel"/>
              </a:rPr>
              <a:t>est</a:t>
            </a:r>
            <a:r>
              <a:rPr sz="4000" b="1" spc="-10" dirty="0">
                <a:solidFill>
                  <a:srgbClr val="FF0000"/>
                </a:solidFill>
                <a:latin typeface="Corbel"/>
                <a:cs typeface="Corbel"/>
              </a:rPr>
              <a:t>i</a:t>
            </a:r>
            <a:r>
              <a:rPr sz="4000" b="1" spc="-30" dirty="0">
                <a:solidFill>
                  <a:srgbClr val="FF0000"/>
                </a:solidFill>
                <a:latin typeface="Corbel"/>
                <a:cs typeface="Corbel"/>
              </a:rPr>
              <a:t>o</a:t>
            </a:r>
            <a:r>
              <a:rPr sz="4000" b="1" spc="-25" dirty="0">
                <a:solidFill>
                  <a:srgbClr val="FF0000"/>
                </a:solidFill>
                <a:latin typeface="Corbel"/>
                <a:cs typeface="Corbel"/>
              </a:rPr>
              <a:t>ns?</a:t>
            </a:r>
            <a:endParaRPr sz="4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0718" y="554803"/>
            <a:ext cx="597662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-7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6600" b="1" spc="-6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6600" b="1" spc="-7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66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6600" b="1" spc="-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600" b="1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6600" b="1" spc="-6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6600" b="1" spc="-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6600" b="1" spc="-95" dirty="0">
                <a:solidFill>
                  <a:srgbClr val="FFFFFF"/>
                </a:solidFill>
                <a:latin typeface="Corbel"/>
                <a:cs typeface="Corbel"/>
              </a:rPr>
              <a:t>LINE</a:t>
            </a:r>
            <a:endParaRPr sz="6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1755" y="1306544"/>
            <a:ext cx="5788660" cy="415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55"/>
              </a:lnSpc>
            </a:pPr>
            <a:r>
              <a:rPr sz="4950" spc="5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300" b="1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300" b="1" spc="-15" dirty="0">
                <a:solidFill>
                  <a:srgbClr val="FFFFFF"/>
                </a:solidFill>
                <a:latin typeface="Corbel"/>
                <a:cs typeface="Corbel"/>
              </a:rPr>
              <a:t> in</a:t>
            </a:r>
            <a:r>
              <a:rPr sz="3300" b="1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300" b="1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300" b="1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300" b="1" spc="-2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3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300" b="1" spc="-25" dirty="0">
                <a:solidFill>
                  <a:srgbClr val="FFFFFF"/>
                </a:solidFill>
                <a:latin typeface="Corbel"/>
                <a:cs typeface="Corbel"/>
              </a:rPr>
              <a:t>rN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endParaRPr sz="3300">
              <a:latin typeface="Corbel"/>
              <a:cs typeface="Corbel"/>
            </a:endParaRPr>
          </a:p>
          <a:p>
            <a:pPr marL="12700">
              <a:lnSpc>
                <a:spcPts val="4270"/>
              </a:lnSpc>
            </a:pPr>
            <a:r>
              <a:rPr sz="4950" spc="5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300" b="1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300" b="1" spc="-15" dirty="0">
                <a:solidFill>
                  <a:srgbClr val="FFFFFF"/>
                </a:solidFill>
                <a:latin typeface="Corbel"/>
                <a:cs typeface="Corbel"/>
              </a:rPr>
              <a:t> in</a:t>
            </a:r>
            <a:r>
              <a:rPr sz="3300" b="1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300" b="1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300" b="1" spc="-7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33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3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300" b="1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endParaRPr sz="3300">
              <a:latin typeface="Corbel"/>
              <a:cs typeface="Corbel"/>
            </a:endParaRPr>
          </a:p>
          <a:p>
            <a:pPr marL="1430020">
              <a:lnSpc>
                <a:spcPts val="2725"/>
              </a:lnSpc>
            </a:pPr>
            <a:r>
              <a:rPr sz="3600" spc="18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Wha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400" b="1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5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r>
              <a:rPr sz="2400" b="1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H?</a:t>
            </a:r>
            <a:endParaRPr sz="2400">
              <a:latin typeface="Corbel"/>
              <a:cs typeface="Corbel"/>
            </a:endParaRPr>
          </a:p>
          <a:p>
            <a:pPr marL="1430020">
              <a:lnSpc>
                <a:spcPts val="3005"/>
              </a:lnSpc>
            </a:pPr>
            <a:r>
              <a:rPr sz="3600" spc="18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ant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400" b="1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5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r>
              <a:rPr sz="2400" b="1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UH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ts val="4445"/>
              </a:lnSpc>
            </a:pPr>
            <a:r>
              <a:rPr sz="4950" spc="5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300" b="1" spc="-3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3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3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ig</a:t>
            </a:r>
            <a:r>
              <a:rPr sz="33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3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3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throu</a:t>
            </a:r>
            <a:r>
              <a:rPr sz="3300" b="1" spc="-2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3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300" b="1" spc="-17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300" b="1" spc="-25" dirty="0">
                <a:solidFill>
                  <a:srgbClr val="FFFFFF"/>
                </a:solidFill>
                <a:latin typeface="Corbel"/>
                <a:cs typeface="Corbel"/>
              </a:rPr>
              <a:t>ople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300" b="1" spc="-5" dirty="0">
                <a:solidFill>
                  <a:srgbClr val="FFFFFF"/>
                </a:solidFill>
                <a:latin typeface="Corbel"/>
                <a:cs typeface="Corbel"/>
              </a:rPr>
              <a:t>oft</a:t>
            </a:r>
            <a:endParaRPr sz="3300">
              <a:latin typeface="Corbel"/>
              <a:cs typeface="Corbel"/>
            </a:endParaRPr>
          </a:p>
          <a:p>
            <a:pPr marL="1430020">
              <a:lnSpc>
                <a:spcPts val="2725"/>
              </a:lnSpc>
            </a:pPr>
            <a:r>
              <a:rPr sz="3600" spc="18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2400" b="1" spc="-12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rsonal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Infor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ion</a:t>
            </a:r>
            <a:endParaRPr sz="2400">
              <a:latin typeface="Corbel"/>
              <a:cs typeface="Corbel"/>
            </a:endParaRPr>
          </a:p>
          <a:p>
            <a:pPr marL="1430020">
              <a:lnSpc>
                <a:spcPts val="2905"/>
              </a:lnSpc>
            </a:pPr>
            <a:r>
              <a:rPr sz="3600" spc="18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hange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ass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ord</a:t>
            </a:r>
            <a:endParaRPr sz="2400">
              <a:latin typeface="Corbel"/>
              <a:cs typeface="Corbel"/>
            </a:endParaRPr>
          </a:p>
          <a:p>
            <a:pPr marL="1430020">
              <a:lnSpc>
                <a:spcPts val="3005"/>
              </a:lnSpc>
            </a:pPr>
            <a:r>
              <a:rPr sz="3600" spc="18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ing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ts val="5330"/>
              </a:lnSpc>
            </a:pPr>
            <a:r>
              <a:rPr sz="4950" spc="5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300" b="1" spc="-30" dirty="0">
                <a:solidFill>
                  <a:srgbClr val="FFFFFF"/>
                </a:solidFill>
                <a:latin typeface="Corbel"/>
                <a:cs typeface="Corbel"/>
              </a:rPr>
              <a:t>omp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3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3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300" b="1" spc="-15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3300" b="1" spc="-20" dirty="0">
                <a:solidFill>
                  <a:srgbClr val="FFFFFF"/>
                </a:solidFill>
                <a:latin typeface="Corbel"/>
                <a:cs typeface="Corbel"/>
              </a:rPr>
              <a:t>ethics</a:t>
            </a:r>
            <a:endParaRPr sz="3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2803" y="1001544"/>
            <a:ext cx="634682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95" dirty="0">
                <a:solidFill>
                  <a:srgbClr val="FFFFFF"/>
                </a:solidFill>
                <a:latin typeface="Corbel"/>
                <a:cs typeface="Corbel"/>
              </a:rPr>
              <a:t>Lo</a:t>
            </a:r>
            <a:r>
              <a:rPr sz="6000" b="1" spc="-3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6000" b="1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000" b="1" spc="-9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6000" b="1" spc="-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6000" b="1" spc="-3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6000" b="1" spc="-3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6000" b="1" spc="-65" dirty="0">
                <a:solidFill>
                  <a:srgbClr val="FFFFFF"/>
                </a:solidFill>
                <a:latin typeface="Corbel"/>
                <a:cs typeface="Corbel"/>
              </a:rPr>
              <a:t>Cou</a:t>
            </a:r>
            <a:r>
              <a:rPr sz="6000" b="1" spc="-9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6000" b="1" spc="-1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6000" b="1" spc="-95" dirty="0">
                <a:solidFill>
                  <a:srgbClr val="FFFFFF"/>
                </a:solidFill>
                <a:latin typeface="Corbel"/>
                <a:cs typeface="Corbel"/>
              </a:rPr>
              <a:t>rN</a:t>
            </a:r>
            <a:r>
              <a:rPr sz="6000" b="1" spc="-1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60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endParaRPr sz="60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6263" y="2493264"/>
            <a:ext cx="2322622" cy="3256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7336" y="2503932"/>
            <a:ext cx="5565088" cy="2694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091" y="5239511"/>
            <a:ext cx="844550" cy="692150"/>
          </a:xfrm>
          <a:custGeom>
            <a:avLst/>
            <a:gdLst/>
            <a:ahLst/>
            <a:cxnLst/>
            <a:rect l="l" t="t" r="r" b="b"/>
            <a:pathLst>
              <a:path w="844550" h="692150">
                <a:moveTo>
                  <a:pt x="422148" y="0"/>
                </a:moveTo>
                <a:lnTo>
                  <a:pt x="353673" y="4527"/>
                </a:lnTo>
                <a:lnTo>
                  <a:pt x="288716" y="17636"/>
                </a:lnTo>
                <a:lnTo>
                  <a:pt x="228146" y="38614"/>
                </a:lnTo>
                <a:lnTo>
                  <a:pt x="172832" y="66748"/>
                </a:lnTo>
                <a:lnTo>
                  <a:pt x="123644" y="101326"/>
                </a:lnTo>
                <a:lnTo>
                  <a:pt x="81449" y="141636"/>
                </a:lnTo>
                <a:lnTo>
                  <a:pt x="47119" y="186966"/>
                </a:lnTo>
                <a:lnTo>
                  <a:pt x="21521" y="236602"/>
                </a:lnTo>
                <a:lnTo>
                  <a:pt x="5525" y="289834"/>
                </a:lnTo>
                <a:lnTo>
                  <a:pt x="0" y="345947"/>
                </a:lnTo>
                <a:lnTo>
                  <a:pt x="1399" y="374320"/>
                </a:lnTo>
                <a:lnTo>
                  <a:pt x="12268" y="429082"/>
                </a:lnTo>
                <a:lnTo>
                  <a:pt x="33174" y="480605"/>
                </a:lnTo>
                <a:lnTo>
                  <a:pt x="63247" y="528177"/>
                </a:lnTo>
                <a:lnTo>
                  <a:pt x="101618" y="571086"/>
                </a:lnTo>
                <a:lnTo>
                  <a:pt x="147418" y="608619"/>
                </a:lnTo>
                <a:lnTo>
                  <a:pt x="199778" y="640064"/>
                </a:lnTo>
                <a:lnTo>
                  <a:pt x="257828" y="664709"/>
                </a:lnTo>
                <a:lnTo>
                  <a:pt x="320700" y="681841"/>
                </a:lnTo>
                <a:lnTo>
                  <a:pt x="387525" y="690749"/>
                </a:lnTo>
                <a:lnTo>
                  <a:pt x="422148" y="691895"/>
                </a:lnTo>
                <a:lnTo>
                  <a:pt x="456770" y="690749"/>
                </a:lnTo>
                <a:lnTo>
                  <a:pt x="523595" y="681841"/>
                </a:lnTo>
                <a:lnTo>
                  <a:pt x="586467" y="664709"/>
                </a:lnTo>
                <a:lnTo>
                  <a:pt x="644517" y="640064"/>
                </a:lnTo>
                <a:lnTo>
                  <a:pt x="696877" y="608619"/>
                </a:lnTo>
                <a:lnTo>
                  <a:pt x="742677" y="571086"/>
                </a:lnTo>
                <a:lnTo>
                  <a:pt x="781048" y="528177"/>
                </a:lnTo>
                <a:lnTo>
                  <a:pt x="811121" y="480605"/>
                </a:lnTo>
                <a:lnTo>
                  <a:pt x="832027" y="429082"/>
                </a:lnTo>
                <a:lnTo>
                  <a:pt x="842896" y="374320"/>
                </a:lnTo>
                <a:lnTo>
                  <a:pt x="844296" y="345947"/>
                </a:lnTo>
                <a:lnTo>
                  <a:pt x="842896" y="317575"/>
                </a:lnTo>
                <a:lnTo>
                  <a:pt x="832027" y="262813"/>
                </a:lnTo>
                <a:lnTo>
                  <a:pt x="811121" y="211290"/>
                </a:lnTo>
                <a:lnTo>
                  <a:pt x="781048" y="163718"/>
                </a:lnTo>
                <a:lnTo>
                  <a:pt x="742677" y="120809"/>
                </a:lnTo>
                <a:lnTo>
                  <a:pt x="696877" y="83276"/>
                </a:lnTo>
                <a:lnTo>
                  <a:pt x="644517" y="51831"/>
                </a:lnTo>
                <a:lnTo>
                  <a:pt x="586467" y="27186"/>
                </a:lnTo>
                <a:lnTo>
                  <a:pt x="523595" y="10054"/>
                </a:lnTo>
                <a:lnTo>
                  <a:pt x="456770" y="1146"/>
                </a:lnTo>
                <a:lnTo>
                  <a:pt x="422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0091" y="5239511"/>
            <a:ext cx="844550" cy="692150"/>
          </a:xfrm>
          <a:custGeom>
            <a:avLst/>
            <a:gdLst/>
            <a:ahLst/>
            <a:cxnLst/>
            <a:rect l="l" t="t" r="r" b="b"/>
            <a:pathLst>
              <a:path w="844550" h="692150">
                <a:moveTo>
                  <a:pt x="0" y="345947"/>
                </a:moveTo>
                <a:lnTo>
                  <a:pt x="5525" y="289834"/>
                </a:lnTo>
                <a:lnTo>
                  <a:pt x="21521" y="236602"/>
                </a:lnTo>
                <a:lnTo>
                  <a:pt x="47119" y="186966"/>
                </a:lnTo>
                <a:lnTo>
                  <a:pt x="81449" y="141636"/>
                </a:lnTo>
                <a:lnTo>
                  <a:pt x="123644" y="101326"/>
                </a:lnTo>
                <a:lnTo>
                  <a:pt x="172832" y="66748"/>
                </a:lnTo>
                <a:lnTo>
                  <a:pt x="228146" y="38614"/>
                </a:lnTo>
                <a:lnTo>
                  <a:pt x="288716" y="17636"/>
                </a:lnTo>
                <a:lnTo>
                  <a:pt x="353673" y="4527"/>
                </a:lnTo>
                <a:lnTo>
                  <a:pt x="422148" y="0"/>
                </a:lnTo>
                <a:lnTo>
                  <a:pt x="456770" y="1146"/>
                </a:lnTo>
                <a:lnTo>
                  <a:pt x="523595" y="10054"/>
                </a:lnTo>
                <a:lnTo>
                  <a:pt x="586467" y="27186"/>
                </a:lnTo>
                <a:lnTo>
                  <a:pt x="644517" y="51831"/>
                </a:lnTo>
                <a:lnTo>
                  <a:pt x="696877" y="83276"/>
                </a:lnTo>
                <a:lnTo>
                  <a:pt x="742677" y="120809"/>
                </a:lnTo>
                <a:lnTo>
                  <a:pt x="781048" y="163718"/>
                </a:lnTo>
                <a:lnTo>
                  <a:pt x="811121" y="211290"/>
                </a:lnTo>
                <a:lnTo>
                  <a:pt x="832027" y="262813"/>
                </a:lnTo>
                <a:lnTo>
                  <a:pt x="842896" y="317575"/>
                </a:lnTo>
                <a:lnTo>
                  <a:pt x="844296" y="345947"/>
                </a:lnTo>
                <a:lnTo>
                  <a:pt x="842896" y="374320"/>
                </a:lnTo>
                <a:lnTo>
                  <a:pt x="832027" y="429082"/>
                </a:lnTo>
                <a:lnTo>
                  <a:pt x="811121" y="480605"/>
                </a:lnTo>
                <a:lnTo>
                  <a:pt x="781048" y="528177"/>
                </a:lnTo>
                <a:lnTo>
                  <a:pt x="742677" y="571086"/>
                </a:lnTo>
                <a:lnTo>
                  <a:pt x="696877" y="608619"/>
                </a:lnTo>
                <a:lnTo>
                  <a:pt x="644517" y="640064"/>
                </a:lnTo>
                <a:lnTo>
                  <a:pt x="586467" y="664709"/>
                </a:lnTo>
                <a:lnTo>
                  <a:pt x="523595" y="681841"/>
                </a:lnTo>
                <a:lnTo>
                  <a:pt x="456770" y="690749"/>
                </a:lnTo>
                <a:lnTo>
                  <a:pt x="422148" y="691895"/>
                </a:lnTo>
                <a:lnTo>
                  <a:pt x="387525" y="690749"/>
                </a:lnTo>
                <a:lnTo>
                  <a:pt x="320700" y="681841"/>
                </a:lnTo>
                <a:lnTo>
                  <a:pt x="257828" y="664709"/>
                </a:lnTo>
                <a:lnTo>
                  <a:pt x="199778" y="640064"/>
                </a:lnTo>
                <a:lnTo>
                  <a:pt x="147418" y="608619"/>
                </a:lnTo>
                <a:lnTo>
                  <a:pt x="101618" y="571086"/>
                </a:lnTo>
                <a:lnTo>
                  <a:pt x="63247" y="528177"/>
                </a:lnTo>
                <a:lnTo>
                  <a:pt x="33174" y="480605"/>
                </a:lnTo>
                <a:lnTo>
                  <a:pt x="12268" y="429082"/>
                </a:lnTo>
                <a:lnTo>
                  <a:pt x="1399" y="374320"/>
                </a:lnTo>
                <a:lnTo>
                  <a:pt x="0" y="345947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00282" y="5478891"/>
            <a:ext cx="3829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orbel"/>
                <a:cs typeface="Corbel"/>
              </a:rPr>
              <a:t>Ct</a:t>
            </a:r>
            <a:r>
              <a:rPr sz="1800" b="1" spc="-5" dirty="0">
                <a:latin typeface="Corbel"/>
                <a:cs typeface="Corbel"/>
              </a:rPr>
              <a:t>rl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75576" y="5437632"/>
            <a:ext cx="777240" cy="803275"/>
          </a:xfrm>
          <a:custGeom>
            <a:avLst/>
            <a:gdLst/>
            <a:ahLst/>
            <a:cxnLst/>
            <a:rect l="l" t="t" r="r" b="b"/>
            <a:pathLst>
              <a:path w="777240" h="803275">
                <a:moveTo>
                  <a:pt x="388620" y="0"/>
                </a:moveTo>
                <a:lnTo>
                  <a:pt x="325583" y="5256"/>
                </a:lnTo>
                <a:lnTo>
                  <a:pt x="265785" y="20472"/>
                </a:lnTo>
                <a:lnTo>
                  <a:pt x="210026" y="44823"/>
                </a:lnTo>
                <a:lnTo>
                  <a:pt x="159105" y="77481"/>
                </a:lnTo>
                <a:lnTo>
                  <a:pt x="113823" y="117619"/>
                </a:lnTo>
                <a:lnTo>
                  <a:pt x="74980" y="164410"/>
                </a:lnTo>
                <a:lnTo>
                  <a:pt x="43376" y="217028"/>
                </a:lnTo>
                <a:lnTo>
                  <a:pt x="19812" y="274646"/>
                </a:lnTo>
                <a:lnTo>
                  <a:pt x="5086" y="336437"/>
                </a:lnTo>
                <a:lnTo>
                  <a:pt x="0" y="401574"/>
                </a:lnTo>
                <a:lnTo>
                  <a:pt x="1288" y="434508"/>
                </a:lnTo>
                <a:lnTo>
                  <a:pt x="11294" y="498075"/>
                </a:lnTo>
                <a:lnTo>
                  <a:pt x="30539" y="557883"/>
                </a:lnTo>
                <a:lnTo>
                  <a:pt x="58223" y="613104"/>
                </a:lnTo>
                <a:lnTo>
                  <a:pt x="93547" y="662912"/>
                </a:lnTo>
                <a:lnTo>
                  <a:pt x="135709" y="706480"/>
                </a:lnTo>
                <a:lnTo>
                  <a:pt x="183911" y="742982"/>
                </a:lnTo>
                <a:lnTo>
                  <a:pt x="237351" y="771589"/>
                </a:lnTo>
                <a:lnTo>
                  <a:pt x="295229" y="791477"/>
                </a:lnTo>
                <a:lnTo>
                  <a:pt x="356746" y="801816"/>
                </a:lnTo>
                <a:lnTo>
                  <a:pt x="388620" y="803148"/>
                </a:lnTo>
                <a:lnTo>
                  <a:pt x="420493" y="801816"/>
                </a:lnTo>
                <a:lnTo>
                  <a:pt x="482010" y="791477"/>
                </a:lnTo>
                <a:lnTo>
                  <a:pt x="539888" y="771589"/>
                </a:lnTo>
                <a:lnTo>
                  <a:pt x="593328" y="742982"/>
                </a:lnTo>
                <a:lnTo>
                  <a:pt x="641530" y="706480"/>
                </a:lnTo>
                <a:lnTo>
                  <a:pt x="683692" y="662912"/>
                </a:lnTo>
                <a:lnTo>
                  <a:pt x="719016" y="613104"/>
                </a:lnTo>
                <a:lnTo>
                  <a:pt x="746700" y="557883"/>
                </a:lnTo>
                <a:lnTo>
                  <a:pt x="765945" y="498075"/>
                </a:lnTo>
                <a:lnTo>
                  <a:pt x="775951" y="434508"/>
                </a:lnTo>
                <a:lnTo>
                  <a:pt x="777240" y="401574"/>
                </a:lnTo>
                <a:lnTo>
                  <a:pt x="775951" y="368639"/>
                </a:lnTo>
                <a:lnTo>
                  <a:pt x="765945" y="305072"/>
                </a:lnTo>
                <a:lnTo>
                  <a:pt x="746700" y="245264"/>
                </a:lnTo>
                <a:lnTo>
                  <a:pt x="719016" y="190043"/>
                </a:lnTo>
                <a:lnTo>
                  <a:pt x="683692" y="140235"/>
                </a:lnTo>
                <a:lnTo>
                  <a:pt x="641530" y="96667"/>
                </a:lnTo>
                <a:lnTo>
                  <a:pt x="593328" y="60165"/>
                </a:lnTo>
                <a:lnTo>
                  <a:pt x="539888" y="31558"/>
                </a:lnTo>
                <a:lnTo>
                  <a:pt x="482010" y="11670"/>
                </a:lnTo>
                <a:lnTo>
                  <a:pt x="420493" y="1331"/>
                </a:lnTo>
                <a:lnTo>
                  <a:pt x="388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5576" y="5437632"/>
            <a:ext cx="777240" cy="803275"/>
          </a:xfrm>
          <a:custGeom>
            <a:avLst/>
            <a:gdLst/>
            <a:ahLst/>
            <a:cxnLst/>
            <a:rect l="l" t="t" r="r" b="b"/>
            <a:pathLst>
              <a:path w="777240" h="803275">
                <a:moveTo>
                  <a:pt x="0" y="401574"/>
                </a:moveTo>
                <a:lnTo>
                  <a:pt x="5086" y="336437"/>
                </a:lnTo>
                <a:lnTo>
                  <a:pt x="19812" y="274646"/>
                </a:lnTo>
                <a:lnTo>
                  <a:pt x="43376" y="217028"/>
                </a:lnTo>
                <a:lnTo>
                  <a:pt x="74980" y="164410"/>
                </a:lnTo>
                <a:lnTo>
                  <a:pt x="113823" y="117619"/>
                </a:lnTo>
                <a:lnTo>
                  <a:pt x="159105" y="77481"/>
                </a:lnTo>
                <a:lnTo>
                  <a:pt x="210026" y="44823"/>
                </a:lnTo>
                <a:lnTo>
                  <a:pt x="265785" y="20472"/>
                </a:lnTo>
                <a:lnTo>
                  <a:pt x="325583" y="5256"/>
                </a:lnTo>
                <a:lnTo>
                  <a:pt x="388620" y="0"/>
                </a:lnTo>
                <a:lnTo>
                  <a:pt x="420493" y="1331"/>
                </a:lnTo>
                <a:lnTo>
                  <a:pt x="482010" y="11670"/>
                </a:lnTo>
                <a:lnTo>
                  <a:pt x="539888" y="31558"/>
                </a:lnTo>
                <a:lnTo>
                  <a:pt x="593328" y="60165"/>
                </a:lnTo>
                <a:lnTo>
                  <a:pt x="641530" y="96667"/>
                </a:lnTo>
                <a:lnTo>
                  <a:pt x="683692" y="140235"/>
                </a:lnTo>
                <a:lnTo>
                  <a:pt x="719016" y="190043"/>
                </a:lnTo>
                <a:lnTo>
                  <a:pt x="746700" y="245264"/>
                </a:lnTo>
                <a:lnTo>
                  <a:pt x="765945" y="305072"/>
                </a:lnTo>
                <a:lnTo>
                  <a:pt x="775951" y="368639"/>
                </a:lnTo>
                <a:lnTo>
                  <a:pt x="777240" y="401574"/>
                </a:lnTo>
                <a:lnTo>
                  <a:pt x="775951" y="434508"/>
                </a:lnTo>
                <a:lnTo>
                  <a:pt x="765945" y="498075"/>
                </a:lnTo>
                <a:lnTo>
                  <a:pt x="746700" y="557883"/>
                </a:lnTo>
                <a:lnTo>
                  <a:pt x="719016" y="613104"/>
                </a:lnTo>
                <a:lnTo>
                  <a:pt x="683692" y="662912"/>
                </a:lnTo>
                <a:lnTo>
                  <a:pt x="641530" y="706480"/>
                </a:lnTo>
                <a:lnTo>
                  <a:pt x="593328" y="742982"/>
                </a:lnTo>
                <a:lnTo>
                  <a:pt x="539888" y="771589"/>
                </a:lnTo>
                <a:lnTo>
                  <a:pt x="482010" y="791477"/>
                </a:lnTo>
                <a:lnTo>
                  <a:pt x="420493" y="801816"/>
                </a:lnTo>
                <a:lnTo>
                  <a:pt x="388620" y="803148"/>
                </a:lnTo>
                <a:lnTo>
                  <a:pt x="356746" y="801816"/>
                </a:lnTo>
                <a:lnTo>
                  <a:pt x="295229" y="791477"/>
                </a:lnTo>
                <a:lnTo>
                  <a:pt x="237351" y="771589"/>
                </a:lnTo>
                <a:lnTo>
                  <a:pt x="183911" y="742982"/>
                </a:lnTo>
                <a:lnTo>
                  <a:pt x="135709" y="706480"/>
                </a:lnTo>
                <a:lnTo>
                  <a:pt x="93547" y="662912"/>
                </a:lnTo>
                <a:lnTo>
                  <a:pt x="58223" y="613104"/>
                </a:lnTo>
                <a:lnTo>
                  <a:pt x="30539" y="557883"/>
                </a:lnTo>
                <a:lnTo>
                  <a:pt x="11294" y="498075"/>
                </a:lnTo>
                <a:lnTo>
                  <a:pt x="1288" y="434508"/>
                </a:lnTo>
                <a:lnTo>
                  <a:pt x="0" y="40157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03143" y="5732826"/>
            <a:ext cx="3213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latin typeface="Corbel"/>
                <a:cs typeface="Corbel"/>
              </a:rPr>
              <a:t>A</a:t>
            </a:r>
            <a:r>
              <a:rPr sz="1800" b="1" dirty="0">
                <a:latin typeface="Corbel"/>
                <a:cs typeface="Corbel"/>
              </a:rPr>
              <a:t>lt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35083" y="5343144"/>
            <a:ext cx="1207135" cy="701040"/>
          </a:xfrm>
          <a:custGeom>
            <a:avLst/>
            <a:gdLst/>
            <a:ahLst/>
            <a:cxnLst/>
            <a:rect l="l" t="t" r="r" b="b"/>
            <a:pathLst>
              <a:path w="1207134" h="701039">
                <a:moveTo>
                  <a:pt x="603504" y="0"/>
                </a:moveTo>
                <a:lnTo>
                  <a:pt x="554006" y="1161"/>
                </a:lnTo>
                <a:lnTo>
                  <a:pt x="505611" y="4587"/>
                </a:lnTo>
                <a:lnTo>
                  <a:pt x="458473" y="10187"/>
                </a:lnTo>
                <a:lnTo>
                  <a:pt x="412747" y="17869"/>
                </a:lnTo>
                <a:lnTo>
                  <a:pt x="368590" y="27545"/>
                </a:lnTo>
                <a:lnTo>
                  <a:pt x="326156" y="39124"/>
                </a:lnTo>
                <a:lnTo>
                  <a:pt x="285601" y="52516"/>
                </a:lnTo>
                <a:lnTo>
                  <a:pt x="247080" y="67630"/>
                </a:lnTo>
                <a:lnTo>
                  <a:pt x="210747" y="84376"/>
                </a:lnTo>
                <a:lnTo>
                  <a:pt x="176760" y="102665"/>
                </a:lnTo>
                <a:lnTo>
                  <a:pt x="116439" y="143507"/>
                </a:lnTo>
                <a:lnTo>
                  <a:pt x="67360" y="189436"/>
                </a:lnTo>
                <a:lnTo>
                  <a:pt x="30766" y="239728"/>
                </a:lnTo>
                <a:lnTo>
                  <a:pt x="7898" y="293664"/>
                </a:lnTo>
                <a:lnTo>
                  <a:pt x="0" y="350519"/>
                </a:lnTo>
                <a:lnTo>
                  <a:pt x="2000" y="379267"/>
                </a:lnTo>
                <a:lnTo>
                  <a:pt x="17539" y="434753"/>
                </a:lnTo>
                <a:lnTo>
                  <a:pt x="47425" y="486957"/>
                </a:lnTo>
                <a:lnTo>
                  <a:pt x="90417" y="535158"/>
                </a:lnTo>
                <a:lnTo>
                  <a:pt x="145272" y="578634"/>
                </a:lnTo>
                <a:lnTo>
                  <a:pt x="210747" y="616663"/>
                </a:lnTo>
                <a:lnTo>
                  <a:pt x="247080" y="633409"/>
                </a:lnTo>
                <a:lnTo>
                  <a:pt x="285601" y="648523"/>
                </a:lnTo>
                <a:lnTo>
                  <a:pt x="326156" y="661915"/>
                </a:lnTo>
                <a:lnTo>
                  <a:pt x="368590" y="673494"/>
                </a:lnTo>
                <a:lnTo>
                  <a:pt x="412747" y="683170"/>
                </a:lnTo>
                <a:lnTo>
                  <a:pt x="458473" y="690852"/>
                </a:lnTo>
                <a:lnTo>
                  <a:pt x="505611" y="696452"/>
                </a:lnTo>
                <a:lnTo>
                  <a:pt x="554006" y="699878"/>
                </a:lnTo>
                <a:lnTo>
                  <a:pt x="603504" y="701039"/>
                </a:lnTo>
                <a:lnTo>
                  <a:pt x="653001" y="699878"/>
                </a:lnTo>
                <a:lnTo>
                  <a:pt x="701396" y="696452"/>
                </a:lnTo>
                <a:lnTo>
                  <a:pt x="748534" y="690852"/>
                </a:lnTo>
                <a:lnTo>
                  <a:pt x="794260" y="683170"/>
                </a:lnTo>
                <a:lnTo>
                  <a:pt x="838417" y="673494"/>
                </a:lnTo>
                <a:lnTo>
                  <a:pt x="880851" y="661915"/>
                </a:lnTo>
                <a:lnTo>
                  <a:pt x="921406" y="648523"/>
                </a:lnTo>
                <a:lnTo>
                  <a:pt x="959927" y="633409"/>
                </a:lnTo>
                <a:lnTo>
                  <a:pt x="996260" y="616663"/>
                </a:lnTo>
                <a:lnTo>
                  <a:pt x="1030247" y="598374"/>
                </a:lnTo>
                <a:lnTo>
                  <a:pt x="1090568" y="557532"/>
                </a:lnTo>
                <a:lnTo>
                  <a:pt x="1139647" y="511603"/>
                </a:lnTo>
                <a:lnTo>
                  <a:pt x="1176241" y="461311"/>
                </a:lnTo>
                <a:lnTo>
                  <a:pt x="1199109" y="407375"/>
                </a:lnTo>
                <a:lnTo>
                  <a:pt x="1207008" y="350519"/>
                </a:lnTo>
                <a:lnTo>
                  <a:pt x="1205007" y="321772"/>
                </a:lnTo>
                <a:lnTo>
                  <a:pt x="1189468" y="266286"/>
                </a:lnTo>
                <a:lnTo>
                  <a:pt x="1159582" y="214082"/>
                </a:lnTo>
                <a:lnTo>
                  <a:pt x="1116590" y="165881"/>
                </a:lnTo>
                <a:lnTo>
                  <a:pt x="1061735" y="122405"/>
                </a:lnTo>
                <a:lnTo>
                  <a:pt x="996260" y="84376"/>
                </a:lnTo>
                <a:lnTo>
                  <a:pt x="959927" y="67630"/>
                </a:lnTo>
                <a:lnTo>
                  <a:pt x="921406" y="52516"/>
                </a:lnTo>
                <a:lnTo>
                  <a:pt x="880851" y="39124"/>
                </a:lnTo>
                <a:lnTo>
                  <a:pt x="838417" y="27545"/>
                </a:lnTo>
                <a:lnTo>
                  <a:pt x="794260" y="17869"/>
                </a:lnTo>
                <a:lnTo>
                  <a:pt x="748534" y="10187"/>
                </a:lnTo>
                <a:lnTo>
                  <a:pt x="701396" y="4587"/>
                </a:lnTo>
                <a:lnTo>
                  <a:pt x="653001" y="1161"/>
                </a:lnTo>
                <a:lnTo>
                  <a:pt x="603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5083" y="5343144"/>
            <a:ext cx="1207135" cy="701040"/>
          </a:xfrm>
          <a:custGeom>
            <a:avLst/>
            <a:gdLst/>
            <a:ahLst/>
            <a:cxnLst/>
            <a:rect l="l" t="t" r="r" b="b"/>
            <a:pathLst>
              <a:path w="1207134" h="701039">
                <a:moveTo>
                  <a:pt x="0" y="350519"/>
                </a:moveTo>
                <a:lnTo>
                  <a:pt x="7898" y="293664"/>
                </a:lnTo>
                <a:lnTo>
                  <a:pt x="30766" y="239728"/>
                </a:lnTo>
                <a:lnTo>
                  <a:pt x="67360" y="189436"/>
                </a:lnTo>
                <a:lnTo>
                  <a:pt x="116439" y="143507"/>
                </a:lnTo>
                <a:lnTo>
                  <a:pt x="176760" y="102665"/>
                </a:lnTo>
                <a:lnTo>
                  <a:pt x="210747" y="84376"/>
                </a:lnTo>
                <a:lnTo>
                  <a:pt x="247080" y="67630"/>
                </a:lnTo>
                <a:lnTo>
                  <a:pt x="285601" y="52516"/>
                </a:lnTo>
                <a:lnTo>
                  <a:pt x="326156" y="39124"/>
                </a:lnTo>
                <a:lnTo>
                  <a:pt x="368590" y="27545"/>
                </a:lnTo>
                <a:lnTo>
                  <a:pt x="412747" y="17869"/>
                </a:lnTo>
                <a:lnTo>
                  <a:pt x="458473" y="10187"/>
                </a:lnTo>
                <a:lnTo>
                  <a:pt x="505611" y="4587"/>
                </a:lnTo>
                <a:lnTo>
                  <a:pt x="554006" y="1161"/>
                </a:lnTo>
                <a:lnTo>
                  <a:pt x="603504" y="0"/>
                </a:lnTo>
                <a:lnTo>
                  <a:pt x="653001" y="1161"/>
                </a:lnTo>
                <a:lnTo>
                  <a:pt x="701396" y="4587"/>
                </a:lnTo>
                <a:lnTo>
                  <a:pt x="748534" y="10187"/>
                </a:lnTo>
                <a:lnTo>
                  <a:pt x="794260" y="17869"/>
                </a:lnTo>
                <a:lnTo>
                  <a:pt x="838417" y="27545"/>
                </a:lnTo>
                <a:lnTo>
                  <a:pt x="880851" y="39124"/>
                </a:lnTo>
                <a:lnTo>
                  <a:pt x="921406" y="52516"/>
                </a:lnTo>
                <a:lnTo>
                  <a:pt x="959927" y="67630"/>
                </a:lnTo>
                <a:lnTo>
                  <a:pt x="996260" y="84376"/>
                </a:lnTo>
                <a:lnTo>
                  <a:pt x="1030247" y="102665"/>
                </a:lnTo>
                <a:lnTo>
                  <a:pt x="1090568" y="143507"/>
                </a:lnTo>
                <a:lnTo>
                  <a:pt x="1139647" y="189436"/>
                </a:lnTo>
                <a:lnTo>
                  <a:pt x="1176241" y="239728"/>
                </a:lnTo>
                <a:lnTo>
                  <a:pt x="1199109" y="293664"/>
                </a:lnTo>
                <a:lnTo>
                  <a:pt x="1207008" y="350519"/>
                </a:lnTo>
                <a:lnTo>
                  <a:pt x="1205007" y="379267"/>
                </a:lnTo>
                <a:lnTo>
                  <a:pt x="1189468" y="434753"/>
                </a:lnTo>
                <a:lnTo>
                  <a:pt x="1159582" y="486957"/>
                </a:lnTo>
                <a:lnTo>
                  <a:pt x="1116590" y="535158"/>
                </a:lnTo>
                <a:lnTo>
                  <a:pt x="1061735" y="578634"/>
                </a:lnTo>
                <a:lnTo>
                  <a:pt x="996260" y="616663"/>
                </a:lnTo>
                <a:lnTo>
                  <a:pt x="959927" y="633409"/>
                </a:lnTo>
                <a:lnTo>
                  <a:pt x="921406" y="648523"/>
                </a:lnTo>
                <a:lnTo>
                  <a:pt x="880851" y="661915"/>
                </a:lnTo>
                <a:lnTo>
                  <a:pt x="838417" y="673494"/>
                </a:lnTo>
                <a:lnTo>
                  <a:pt x="794260" y="683170"/>
                </a:lnTo>
                <a:lnTo>
                  <a:pt x="748534" y="690852"/>
                </a:lnTo>
                <a:lnTo>
                  <a:pt x="701396" y="696452"/>
                </a:lnTo>
                <a:lnTo>
                  <a:pt x="653001" y="699878"/>
                </a:lnTo>
                <a:lnTo>
                  <a:pt x="603504" y="701039"/>
                </a:lnTo>
                <a:lnTo>
                  <a:pt x="554006" y="699878"/>
                </a:lnTo>
                <a:lnTo>
                  <a:pt x="505611" y="696452"/>
                </a:lnTo>
                <a:lnTo>
                  <a:pt x="458473" y="690852"/>
                </a:lnTo>
                <a:lnTo>
                  <a:pt x="412747" y="683170"/>
                </a:lnTo>
                <a:lnTo>
                  <a:pt x="368590" y="673494"/>
                </a:lnTo>
                <a:lnTo>
                  <a:pt x="326156" y="661915"/>
                </a:lnTo>
                <a:lnTo>
                  <a:pt x="285601" y="648523"/>
                </a:lnTo>
                <a:lnTo>
                  <a:pt x="247080" y="633409"/>
                </a:lnTo>
                <a:lnTo>
                  <a:pt x="210747" y="616663"/>
                </a:lnTo>
                <a:lnTo>
                  <a:pt x="176760" y="598374"/>
                </a:lnTo>
                <a:lnTo>
                  <a:pt x="116439" y="557532"/>
                </a:lnTo>
                <a:lnTo>
                  <a:pt x="67360" y="511603"/>
                </a:lnTo>
                <a:lnTo>
                  <a:pt x="30766" y="461311"/>
                </a:lnTo>
                <a:lnTo>
                  <a:pt x="7898" y="407375"/>
                </a:lnTo>
                <a:lnTo>
                  <a:pt x="0" y="350519"/>
                </a:lnTo>
                <a:close/>
              </a:path>
            </a:pathLst>
          </a:custGeom>
          <a:ln w="5791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98823" y="5587057"/>
            <a:ext cx="6794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orbel"/>
                <a:cs typeface="Corbel"/>
              </a:rPr>
              <a:t>D</a:t>
            </a:r>
            <a:r>
              <a:rPr sz="1800" b="1" spc="-10" dirty="0">
                <a:latin typeface="Corbel"/>
                <a:cs typeface="Corbel"/>
              </a:rPr>
              <a:t>e</a:t>
            </a:r>
            <a:r>
              <a:rPr sz="1800" b="1" dirty="0">
                <a:latin typeface="Corbel"/>
                <a:cs typeface="Corbel"/>
              </a:rPr>
              <a:t>lete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11568" y="4888991"/>
            <a:ext cx="311785" cy="471170"/>
          </a:xfrm>
          <a:custGeom>
            <a:avLst/>
            <a:gdLst/>
            <a:ahLst/>
            <a:cxnLst/>
            <a:rect l="l" t="t" r="r" b="b"/>
            <a:pathLst>
              <a:path w="311784" h="471170">
                <a:moveTo>
                  <a:pt x="0" y="0"/>
                </a:moveTo>
                <a:lnTo>
                  <a:pt x="311277" y="470763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2493" y="5158930"/>
            <a:ext cx="180975" cy="201295"/>
          </a:xfrm>
          <a:custGeom>
            <a:avLst/>
            <a:gdLst/>
            <a:ahLst/>
            <a:cxnLst/>
            <a:rect l="l" t="t" r="r" b="b"/>
            <a:pathLst>
              <a:path w="180975" h="201295">
                <a:moveTo>
                  <a:pt x="169075" y="0"/>
                </a:moveTo>
                <a:lnTo>
                  <a:pt x="180352" y="200812"/>
                </a:lnTo>
                <a:lnTo>
                  <a:pt x="0" y="111785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7752" y="4764023"/>
            <a:ext cx="83185" cy="419100"/>
          </a:xfrm>
          <a:custGeom>
            <a:avLst/>
            <a:gdLst/>
            <a:ahLst/>
            <a:cxnLst/>
            <a:rect l="l" t="t" r="r" b="b"/>
            <a:pathLst>
              <a:path w="83185" h="419100">
                <a:moveTo>
                  <a:pt x="0" y="0"/>
                </a:moveTo>
                <a:lnTo>
                  <a:pt x="82588" y="419011"/>
                </a:lnTo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47315" y="4992978"/>
            <a:ext cx="199390" cy="190500"/>
          </a:xfrm>
          <a:custGeom>
            <a:avLst/>
            <a:gdLst/>
            <a:ahLst/>
            <a:cxnLst/>
            <a:rect l="l" t="t" r="r" b="b"/>
            <a:pathLst>
              <a:path w="199390" h="190500">
                <a:moveTo>
                  <a:pt x="198869" y="0"/>
                </a:moveTo>
                <a:lnTo>
                  <a:pt x="133019" y="190055"/>
                </a:lnTo>
                <a:lnTo>
                  <a:pt x="0" y="39192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61117" y="3739896"/>
            <a:ext cx="662940" cy="1551305"/>
          </a:xfrm>
          <a:custGeom>
            <a:avLst/>
            <a:gdLst/>
            <a:ahLst/>
            <a:cxnLst/>
            <a:rect l="l" t="t" r="r" b="b"/>
            <a:pathLst>
              <a:path w="662940" h="1551304">
                <a:moveTo>
                  <a:pt x="662749" y="0"/>
                </a:moveTo>
                <a:lnTo>
                  <a:pt x="0" y="1550949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36180" y="5091255"/>
            <a:ext cx="186690" cy="200025"/>
          </a:xfrm>
          <a:custGeom>
            <a:avLst/>
            <a:gdLst/>
            <a:ahLst/>
            <a:cxnLst/>
            <a:rect l="l" t="t" r="r" b="b"/>
            <a:pathLst>
              <a:path w="186690" h="200025">
                <a:moveTo>
                  <a:pt x="0" y="0"/>
                </a:moveTo>
                <a:lnTo>
                  <a:pt x="24930" y="199580"/>
                </a:lnTo>
                <a:lnTo>
                  <a:pt x="186385" y="79641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7223" y="4094988"/>
            <a:ext cx="1981200" cy="478790"/>
          </a:xfrm>
          <a:custGeom>
            <a:avLst/>
            <a:gdLst/>
            <a:ahLst/>
            <a:cxnLst/>
            <a:rect l="l" t="t" r="r" b="b"/>
            <a:pathLst>
              <a:path w="1981200" h="478789">
                <a:moveTo>
                  <a:pt x="0" y="0"/>
                </a:moveTo>
                <a:lnTo>
                  <a:pt x="1981200" y="0"/>
                </a:lnTo>
                <a:lnTo>
                  <a:pt x="1981200" y="478536"/>
                </a:lnTo>
                <a:lnTo>
                  <a:pt x="0" y="478536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497" y="1171666"/>
            <a:ext cx="2127250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90"/>
              </a:lnSpc>
            </a:pPr>
            <a:r>
              <a:rPr sz="3600" b="1" spc="-90" dirty="0">
                <a:solidFill>
                  <a:srgbClr val="FFFFFF"/>
                </a:solidFill>
                <a:latin typeface="Corbel"/>
                <a:cs typeface="Corbel"/>
              </a:rPr>
              <a:t>Wha</a:t>
            </a:r>
            <a:r>
              <a:rPr sz="36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b="1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6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b="1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b="1" spc="-6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b="1" spc="-114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600" b="1" spc="-8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600" b="1" spc="-8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b="1" spc="-65" dirty="0">
                <a:solidFill>
                  <a:srgbClr val="FFFFFF"/>
                </a:solidFill>
                <a:latin typeface="Corbel"/>
                <a:cs typeface="Corbel"/>
              </a:rPr>
              <a:t>ssU</a:t>
            </a:r>
            <a:r>
              <a:rPr sz="3600" b="1" spc="-7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600" b="1" dirty="0">
                <a:solidFill>
                  <a:srgbClr val="FFFFFF"/>
                </a:solidFill>
                <a:latin typeface="Corbel"/>
                <a:cs typeface="Corbel"/>
              </a:rPr>
              <a:t>?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1544" y="983719"/>
            <a:ext cx="7450455" cy="133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3460"/>
              </a:lnSpc>
            </a:pPr>
            <a:r>
              <a:rPr sz="3200" dirty="0">
                <a:solidFill>
                  <a:srgbClr val="C00000"/>
                </a:solidFill>
                <a:latin typeface="Wingdings 2"/>
                <a:cs typeface="Wingdings 2"/>
              </a:rPr>
              <a:t></a:t>
            </a:r>
            <a:r>
              <a:rPr sz="3200" spc="-5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-4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UH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l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32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b="1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arN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ID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spc="-4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 m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nl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rv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ces</a:t>
            </a:r>
            <a:r>
              <a:rPr sz="32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ogg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2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ch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ep</a:t>
            </a:r>
            <a:r>
              <a:rPr sz="3200" b="1" spc="-5" dirty="0">
                <a:solidFill>
                  <a:srgbClr val="FFFFFF"/>
                </a:solidFill>
                <a:latin typeface="Corbel"/>
                <a:cs typeface="Corbel"/>
              </a:rPr>
              <a:t>arat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b="1" spc="-16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5463" y="2817876"/>
            <a:ext cx="1346885" cy="1076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388" y="3977640"/>
            <a:ext cx="1790700" cy="137160"/>
          </a:xfrm>
          <a:custGeom>
            <a:avLst/>
            <a:gdLst/>
            <a:ahLst/>
            <a:cxnLst/>
            <a:rect l="l" t="t" r="r" b="b"/>
            <a:pathLst>
              <a:path w="1790700" h="137160">
                <a:moveTo>
                  <a:pt x="0" y="137160"/>
                </a:moveTo>
                <a:lnTo>
                  <a:pt x="1790700" y="137160"/>
                </a:lnTo>
                <a:lnTo>
                  <a:pt x="179070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388" y="2727960"/>
            <a:ext cx="137160" cy="1249680"/>
          </a:xfrm>
          <a:custGeom>
            <a:avLst/>
            <a:gdLst/>
            <a:ahLst/>
            <a:cxnLst/>
            <a:rect l="l" t="t" r="r" b="b"/>
            <a:pathLst>
              <a:path w="137159" h="1249679">
                <a:moveTo>
                  <a:pt x="0" y="1249680"/>
                </a:moveTo>
                <a:lnTo>
                  <a:pt x="137159" y="1249680"/>
                </a:lnTo>
                <a:lnTo>
                  <a:pt x="137159" y="0"/>
                </a:lnTo>
                <a:lnTo>
                  <a:pt x="0" y="0"/>
                </a:lnTo>
                <a:lnTo>
                  <a:pt x="0" y="1249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388" y="2590800"/>
            <a:ext cx="1790700" cy="137160"/>
          </a:xfrm>
          <a:custGeom>
            <a:avLst/>
            <a:gdLst/>
            <a:ahLst/>
            <a:cxnLst/>
            <a:rect l="l" t="t" r="r" b="b"/>
            <a:pathLst>
              <a:path w="1790700" h="137160">
                <a:moveTo>
                  <a:pt x="0" y="137159"/>
                </a:moveTo>
                <a:lnTo>
                  <a:pt x="1790700" y="137159"/>
                </a:lnTo>
                <a:lnTo>
                  <a:pt x="17907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1927" y="2727960"/>
            <a:ext cx="137160" cy="1249680"/>
          </a:xfrm>
          <a:custGeom>
            <a:avLst/>
            <a:gdLst/>
            <a:ahLst/>
            <a:cxnLst/>
            <a:rect l="l" t="t" r="r" b="b"/>
            <a:pathLst>
              <a:path w="137160" h="1249679">
                <a:moveTo>
                  <a:pt x="137160" y="0"/>
                </a:moveTo>
                <a:lnTo>
                  <a:pt x="0" y="0"/>
                </a:lnTo>
                <a:lnTo>
                  <a:pt x="0" y="1249680"/>
                </a:lnTo>
                <a:lnTo>
                  <a:pt x="137160" y="1249680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267" y="3909059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939" y="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4127" y="2819400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1267" y="2796539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939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3348" y="2819400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3236" y="2912364"/>
            <a:ext cx="7469123" cy="3124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1875" y="4759451"/>
            <a:ext cx="2404871" cy="63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5481320"/>
            <a:ext cx="2859405" cy="137160"/>
          </a:xfrm>
          <a:custGeom>
            <a:avLst/>
            <a:gdLst/>
            <a:ahLst/>
            <a:cxnLst/>
            <a:rect l="l" t="t" r="r" b="b"/>
            <a:pathLst>
              <a:path w="2859405" h="137160">
                <a:moveTo>
                  <a:pt x="0" y="137159"/>
                </a:moveTo>
                <a:lnTo>
                  <a:pt x="2859024" y="137159"/>
                </a:lnTo>
                <a:lnTo>
                  <a:pt x="2859024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4669790"/>
            <a:ext cx="137160" cy="811530"/>
          </a:xfrm>
          <a:custGeom>
            <a:avLst/>
            <a:gdLst/>
            <a:ahLst/>
            <a:cxnLst/>
            <a:rect l="l" t="t" r="r" b="b"/>
            <a:pathLst>
              <a:path w="137159" h="811529">
                <a:moveTo>
                  <a:pt x="0" y="811530"/>
                </a:moveTo>
                <a:lnTo>
                  <a:pt x="137159" y="811530"/>
                </a:lnTo>
                <a:lnTo>
                  <a:pt x="137159" y="0"/>
                </a:lnTo>
                <a:lnTo>
                  <a:pt x="0" y="0"/>
                </a:lnTo>
                <a:lnTo>
                  <a:pt x="0" y="811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800" y="4532629"/>
            <a:ext cx="2859405" cy="137160"/>
          </a:xfrm>
          <a:custGeom>
            <a:avLst/>
            <a:gdLst/>
            <a:ahLst/>
            <a:cxnLst/>
            <a:rect l="l" t="t" r="r" b="b"/>
            <a:pathLst>
              <a:path w="2859405" h="137160">
                <a:moveTo>
                  <a:pt x="0" y="137160"/>
                </a:moveTo>
                <a:lnTo>
                  <a:pt x="2859024" y="137160"/>
                </a:lnTo>
                <a:lnTo>
                  <a:pt x="285902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6664" y="4669535"/>
            <a:ext cx="137160" cy="812800"/>
          </a:xfrm>
          <a:custGeom>
            <a:avLst/>
            <a:gdLst/>
            <a:ahLst/>
            <a:cxnLst/>
            <a:rect l="l" t="t" r="r" b="b"/>
            <a:pathLst>
              <a:path w="137160" h="812800">
                <a:moveTo>
                  <a:pt x="137160" y="0"/>
                </a:moveTo>
                <a:lnTo>
                  <a:pt x="0" y="0"/>
                </a:lnTo>
                <a:lnTo>
                  <a:pt x="0" y="812292"/>
                </a:lnTo>
                <a:lnTo>
                  <a:pt x="137160" y="812292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680" y="5412740"/>
            <a:ext cx="2493645" cy="0"/>
          </a:xfrm>
          <a:custGeom>
            <a:avLst/>
            <a:gdLst/>
            <a:ahLst/>
            <a:cxnLst/>
            <a:rect l="l" t="t" r="r" b="b"/>
            <a:pathLst>
              <a:path w="2493645">
                <a:moveTo>
                  <a:pt x="0" y="0"/>
                </a:moveTo>
                <a:lnTo>
                  <a:pt x="2493264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540" y="4761229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680" y="4738370"/>
            <a:ext cx="2493645" cy="0"/>
          </a:xfrm>
          <a:custGeom>
            <a:avLst/>
            <a:gdLst/>
            <a:ahLst/>
            <a:cxnLst/>
            <a:rect l="l" t="t" r="r" b="b"/>
            <a:pathLst>
              <a:path w="2493645">
                <a:moveTo>
                  <a:pt x="0" y="0"/>
                </a:moveTo>
                <a:lnTo>
                  <a:pt x="2493264" y="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8083" y="4760976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412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2829">
              <a:lnSpc>
                <a:spcPct val="100000"/>
              </a:lnSpc>
            </a:pPr>
            <a:r>
              <a:rPr sz="3600" b="1" spc="-85" dirty="0">
                <a:latin typeface="Corbel"/>
                <a:cs typeface="Corbel"/>
              </a:rPr>
              <a:t>Impo</a:t>
            </a:r>
            <a:r>
              <a:rPr sz="3600" b="1" spc="-75" dirty="0">
                <a:latin typeface="Corbel"/>
                <a:cs typeface="Corbel"/>
              </a:rPr>
              <a:t>r</a:t>
            </a:r>
            <a:r>
              <a:rPr sz="3600" b="1" spc="-60" dirty="0">
                <a:latin typeface="Corbel"/>
                <a:cs typeface="Corbel"/>
              </a:rPr>
              <a:t>t</a:t>
            </a:r>
            <a:r>
              <a:rPr sz="3600" b="1" spc="-65" dirty="0">
                <a:latin typeface="Corbel"/>
                <a:cs typeface="Corbel"/>
              </a:rPr>
              <a:t>a</a:t>
            </a:r>
            <a:r>
              <a:rPr sz="3600" b="1" spc="-85" dirty="0">
                <a:latin typeface="Corbel"/>
                <a:cs typeface="Corbel"/>
              </a:rPr>
              <a:t>n</a:t>
            </a:r>
            <a:r>
              <a:rPr sz="3600" b="1" dirty="0">
                <a:latin typeface="Corbel"/>
                <a:cs typeface="Corbel"/>
              </a:rPr>
              <a:t>t</a:t>
            </a:r>
            <a:r>
              <a:rPr sz="3600" b="1" spc="-155" dirty="0">
                <a:latin typeface="Corbel"/>
                <a:cs typeface="Corbel"/>
              </a:rPr>
              <a:t> </a:t>
            </a:r>
            <a:r>
              <a:rPr sz="3600" b="1" spc="-85" dirty="0">
                <a:latin typeface="Corbel"/>
                <a:cs typeface="Corbel"/>
              </a:rPr>
              <a:t>s</a:t>
            </a:r>
            <a:r>
              <a:rPr sz="3600" b="1" spc="-80" dirty="0">
                <a:latin typeface="Corbel"/>
                <a:cs typeface="Corbel"/>
              </a:rPr>
              <a:t>er</a:t>
            </a:r>
            <a:r>
              <a:rPr sz="3600" b="1" spc="-65" dirty="0">
                <a:latin typeface="Corbel"/>
                <a:cs typeface="Corbel"/>
              </a:rPr>
              <a:t>v</a:t>
            </a:r>
            <a:r>
              <a:rPr sz="3600" b="1" spc="-70" dirty="0">
                <a:latin typeface="Corbel"/>
                <a:cs typeface="Corbel"/>
              </a:rPr>
              <a:t>i</a:t>
            </a:r>
            <a:r>
              <a:rPr sz="3600" b="1" spc="-85" dirty="0">
                <a:latin typeface="Corbel"/>
                <a:cs typeface="Corbel"/>
              </a:rPr>
              <a:t>c</a:t>
            </a:r>
            <a:r>
              <a:rPr sz="3600" b="1" spc="-80" dirty="0">
                <a:latin typeface="Corbel"/>
                <a:cs typeface="Corbel"/>
              </a:rPr>
              <a:t>e</a:t>
            </a:r>
            <a:r>
              <a:rPr sz="3600" b="1" spc="-20" dirty="0">
                <a:latin typeface="Corbel"/>
                <a:cs typeface="Corbel"/>
              </a:rPr>
              <a:t>s</a:t>
            </a:r>
            <a:r>
              <a:rPr sz="3600" b="1" spc="-110" dirty="0">
                <a:latin typeface="Corbel"/>
                <a:cs typeface="Corbel"/>
              </a:rPr>
              <a:t> </a:t>
            </a:r>
            <a:r>
              <a:rPr sz="3600" b="1" spc="-70" dirty="0">
                <a:latin typeface="Corbel"/>
                <a:cs typeface="Corbel"/>
              </a:rPr>
              <a:t>i</a:t>
            </a:r>
            <a:r>
              <a:rPr sz="3600" b="1" spc="-20" dirty="0">
                <a:latin typeface="Corbel"/>
                <a:cs typeface="Corbel"/>
              </a:rPr>
              <a:t>n</a:t>
            </a:r>
            <a:r>
              <a:rPr sz="3600" b="1" spc="-280" dirty="0">
                <a:latin typeface="Corbel"/>
                <a:cs typeface="Corbel"/>
              </a:rPr>
              <a:t> </a:t>
            </a:r>
            <a:r>
              <a:rPr sz="3600" b="1" spc="-65" dirty="0">
                <a:latin typeface="Corbel"/>
                <a:cs typeface="Corbel"/>
              </a:rPr>
              <a:t>A</a:t>
            </a:r>
            <a:r>
              <a:rPr sz="3600" b="1" spc="-135" dirty="0">
                <a:latin typeface="Corbel"/>
                <a:cs typeface="Corbel"/>
              </a:rPr>
              <a:t>c</a:t>
            </a:r>
            <a:r>
              <a:rPr sz="3600" b="1" spc="-85" dirty="0">
                <a:latin typeface="Corbel"/>
                <a:cs typeface="Corbel"/>
              </a:rPr>
              <a:t>c</a:t>
            </a:r>
            <a:r>
              <a:rPr sz="3600" b="1" spc="-80" dirty="0">
                <a:latin typeface="Corbel"/>
                <a:cs typeface="Corbel"/>
              </a:rPr>
              <a:t>e</a:t>
            </a:r>
            <a:r>
              <a:rPr sz="3600" b="1" spc="-85" dirty="0">
                <a:latin typeface="Corbel"/>
                <a:cs typeface="Corbel"/>
              </a:rPr>
              <a:t>ss</a:t>
            </a:r>
            <a:r>
              <a:rPr sz="3600" b="1" spc="-65" dirty="0">
                <a:latin typeface="Corbel"/>
                <a:cs typeface="Corbel"/>
              </a:rPr>
              <a:t>U</a:t>
            </a:r>
            <a:r>
              <a:rPr sz="3600" b="1" dirty="0">
                <a:latin typeface="Corbel"/>
                <a:cs typeface="Corbel"/>
              </a:rPr>
              <a:t>H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2540" y="1223758"/>
            <a:ext cx="7494905" cy="487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258445" indent="-182880">
              <a:lnSpc>
                <a:spcPts val="2590"/>
              </a:lnSpc>
              <a:buClr>
                <a:srgbClr val="C00000"/>
              </a:buClr>
              <a:buFont typeface="Arial"/>
              <a:buChar char="•"/>
              <a:tabLst>
                <a:tab pos="195580" algn="l"/>
              </a:tabLst>
            </a:pPr>
            <a:r>
              <a:rPr sz="2400" b="1" spc="-30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b="1" spc="-5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ows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its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and payro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info,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up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dire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ory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lis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ing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C00000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195580" marR="5080" indent="-182880">
              <a:lnSpc>
                <a:spcPts val="2590"/>
              </a:lnSpc>
              <a:buClr>
                <a:srgbClr val="C00000"/>
              </a:buClr>
              <a:buFont typeface="Arial"/>
              <a:buChar char="•"/>
              <a:tabLst>
                <a:tab pos="195580" algn="l"/>
              </a:tabLst>
            </a:pP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40" dirty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hang</a:t>
            </a:r>
            <a:r>
              <a:rPr sz="2400" b="1" spc="-6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ro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ide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ail,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13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sk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ists.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 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5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ia</a:t>
            </a:r>
            <a:r>
              <a:rPr sz="2400" b="1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Out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ook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C00000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195580" marR="50800" indent="-182880">
              <a:lnSpc>
                <a:spcPts val="2590"/>
              </a:lnSpc>
              <a:buClr>
                <a:srgbClr val="C00000"/>
              </a:buClr>
              <a:buFont typeface="Arial"/>
              <a:buChar char="•"/>
              <a:tabLst>
                <a:tab pos="195580" algn="l"/>
              </a:tabLst>
            </a:pPr>
            <a:r>
              <a:rPr sz="2400" b="1" spc="-19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400" b="1" spc="-30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ine</a:t>
            </a:r>
            <a:r>
              <a:rPr sz="2400" b="1" spc="-1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raining)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400" b="1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ows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ory</a:t>
            </a:r>
            <a:r>
              <a:rPr sz="24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raining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line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C00000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195580" marR="784860" indent="-182880">
              <a:lnSpc>
                <a:spcPts val="2590"/>
              </a:lnSpc>
              <a:buClr>
                <a:srgbClr val="C00000"/>
              </a:buClr>
              <a:buFont typeface="Arial"/>
              <a:buChar char="•"/>
              <a:tabLst>
                <a:tab pos="195580" algn="l"/>
              </a:tabLst>
            </a:pPr>
            <a:r>
              <a:rPr sz="2400" b="1" spc="-14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ity</a:t>
            </a:r>
            <a:r>
              <a:rPr sz="24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wor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sz="24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syste</a:t>
            </a:r>
            <a:r>
              <a:rPr sz="2400" b="1" spc="-5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ows a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s,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f 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apa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ili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b="1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er ser</a:t>
            </a:r>
            <a:r>
              <a:rPr sz="2400" b="1" spc="-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qu</a:t>
            </a:r>
            <a:r>
              <a:rPr sz="2400" b="1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17420" y="1042416"/>
            <a:ext cx="917447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5895" y="1040904"/>
            <a:ext cx="920495" cy="917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9027" y="2018664"/>
            <a:ext cx="1094740" cy="0"/>
          </a:xfrm>
          <a:custGeom>
            <a:avLst/>
            <a:gdLst/>
            <a:ahLst/>
            <a:cxnLst/>
            <a:rect l="l" t="t" r="r" b="b"/>
            <a:pathLst>
              <a:path w="1094739">
                <a:moveTo>
                  <a:pt x="0" y="0"/>
                </a:moveTo>
                <a:lnTo>
                  <a:pt x="1094232" y="0"/>
                </a:lnTo>
              </a:path>
            </a:pathLst>
          </a:custGeom>
          <a:ln w="53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5545" y="1007110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520"/>
                </a:lnTo>
              </a:path>
            </a:pathLst>
          </a:custGeom>
          <a:ln w="54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9027" y="980439"/>
            <a:ext cx="1094740" cy="0"/>
          </a:xfrm>
          <a:custGeom>
            <a:avLst/>
            <a:gdLst/>
            <a:ahLst/>
            <a:cxnLst/>
            <a:rect l="l" t="t" r="r" b="b"/>
            <a:pathLst>
              <a:path w="1094739">
                <a:moveTo>
                  <a:pt x="0" y="0"/>
                </a:moveTo>
                <a:lnTo>
                  <a:pt x="1094232" y="0"/>
                </a:lnTo>
              </a:path>
            </a:pathLst>
          </a:custGeom>
          <a:ln w="54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6742" y="1007059"/>
            <a:ext cx="0" cy="985519"/>
          </a:xfrm>
          <a:custGeom>
            <a:avLst/>
            <a:gdLst/>
            <a:ahLst/>
            <a:cxnLst/>
            <a:rect l="l" t="t" r="r" b="b"/>
            <a:pathLst>
              <a:path h="985519">
                <a:moveTo>
                  <a:pt x="0" y="0"/>
                </a:moveTo>
                <a:lnTo>
                  <a:pt x="0" y="985113"/>
                </a:lnTo>
              </a:path>
            </a:pathLst>
          </a:custGeom>
          <a:ln w="54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9741" y="1965960"/>
            <a:ext cx="953135" cy="0"/>
          </a:xfrm>
          <a:custGeom>
            <a:avLst/>
            <a:gdLst/>
            <a:ahLst/>
            <a:cxnLst/>
            <a:rect l="l" t="t" r="r" b="b"/>
            <a:pathLst>
              <a:path w="953135">
                <a:moveTo>
                  <a:pt x="0" y="0"/>
                </a:moveTo>
                <a:lnTo>
                  <a:pt x="95280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8580" y="10426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18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9741" y="1033780"/>
            <a:ext cx="953135" cy="0"/>
          </a:xfrm>
          <a:custGeom>
            <a:avLst/>
            <a:gdLst/>
            <a:ahLst/>
            <a:cxnLst/>
            <a:rect l="l" t="t" r="r" b="b"/>
            <a:pathLst>
              <a:path w="953135">
                <a:moveTo>
                  <a:pt x="0" y="0"/>
                </a:moveTo>
                <a:lnTo>
                  <a:pt x="95280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3707" y="1042416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18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3459" y="2397251"/>
            <a:ext cx="889635" cy="918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6591" y="3376929"/>
            <a:ext cx="1061085" cy="0"/>
          </a:xfrm>
          <a:custGeom>
            <a:avLst/>
            <a:gdLst/>
            <a:ahLst/>
            <a:cxnLst/>
            <a:rect l="l" t="t" r="r" b="b"/>
            <a:pathLst>
              <a:path w="1061085">
                <a:moveTo>
                  <a:pt x="0" y="0"/>
                </a:moveTo>
                <a:lnTo>
                  <a:pt x="1060704" y="0"/>
                </a:lnTo>
              </a:path>
            </a:pathLst>
          </a:custGeom>
          <a:ln w="54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3109" y="2363470"/>
            <a:ext cx="0" cy="986790"/>
          </a:xfrm>
          <a:custGeom>
            <a:avLst/>
            <a:gdLst/>
            <a:ahLst/>
            <a:cxnLst/>
            <a:rect l="l" t="t" r="r" b="b"/>
            <a:pathLst>
              <a:path h="986789">
                <a:moveTo>
                  <a:pt x="0" y="0"/>
                </a:moveTo>
                <a:lnTo>
                  <a:pt x="0" y="986790"/>
                </a:lnTo>
              </a:path>
            </a:pathLst>
          </a:custGeom>
          <a:ln w="54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6591" y="2336800"/>
            <a:ext cx="1061085" cy="0"/>
          </a:xfrm>
          <a:custGeom>
            <a:avLst/>
            <a:gdLst/>
            <a:ahLst/>
            <a:cxnLst/>
            <a:rect l="l" t="t" r="r" b="b"/>
            <a:pathLst>
              <a:path w="1061085">
                <a:moveTo>
                  <a:pt x="0" y="0"/>
                </a:moveTo>
                <a:lnTo>
                  <a:pt x="1060704" y="0"/>
                </a:lnTo>
              </a:path>
            </a:pathLst>
          </a:custGeom>
          <a:ln w="54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60778" y="2363419"/>
            <a:ext cx="0" cy="986790"/>
          </a:xfrm>
          <a:custGeom>
            <a:avLst/>
            <a:gdLst/>
            <a:ahLst/>
            <a:cxnLst/>
            <a:rect l="l" t="t" r="r" b="b"/>
            <a:pathLst>
              <a:path h="986789">
                <a:moveTo>
                  <a:pt x="0" y="0"/>
                </a:moveTo>
                <a:lnTo>
                  <a:pt x="0" y="986637"/>
                </a:lnTo>
              </a:path>
            </a:pathLst>
          </a:custGeom>
          <a:ln w="54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7305" y="3323590"/>
            <a:ext cx="919480" cy="0"/>
          </a:xfrm>
          <a:custGeom>
            <a:avLst/>
            <a:gdLst/>
            <a:ahLst/>
            <a:cxnLst/>
            <a:rect l="l" t="t" r="r" b="b"/>
            <a:pathLst>
              <a:path w="919480">
                <a:moveTo>
                  <a:pt x="0" y="0"/>
                </a:moveTo>
                <a:lnTo>
                  <a:pt x="91927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6144" y="2399029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670"/>
                </a:lnTo>
              </a:path>
            </a:pathLst>
          </a:custGeom>
          <a:ln w="18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7305" y="2390139"/>
            <a:ext cx="919480" cy="0"/>
          </a:xfrm>
          <a:custGeom>
            <a:avLst/>
            <a:gdLst/>
            <a:ahLst/>
            <a:cxnLst/>
            <a:rect l="l" t="t" r="r" b="b"/>
            <a:pathLst>
              <a:path w="919480">
                <a:moveTo>
                  <a:pt x="0" y="0"/>
                </a:moveTo>
                <a:lnTo>
                  <a:pt x="91927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7743" y="2398776"/>
            <a:ext cx="0" cy="916305"/>
          </a:xfrm>
          <a:custGeom>
            <a:avLst/>
            <a:gdLst/>
            <a:ahLst/>
            <a:cxnLst/>
            <a:rect l="l" t="t" r="r" b="b"/>
            <a:pathLst>
              <a:path h="916304">
                <a:moveTo>
                  <a:pt x="0" y="0"/>
                </a:moveTo>
                <a:lnTo>
                  <a:pt x="0" y="915924"/>
                </a:lnTo>
              </a:path>
            </a:pathLst>
          </a:custGeom>
          <a:ln w="18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3432" y="3573792"/>
            <a:ext cx="920495" cy="1045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26564" y="4679950"/>
            <a:ext cx="1094740" cy="0"/>
          </a:xfrm>
          <a:custGeom>
            <a:avLst/>
            <a:gdLst/>
            <a:ahLst/>
            <a:cxnLst/>
            <a:rect l="l" t="t" r="r" b="b"/>
            <a:pathLst>
              <a:path w="1094739">
                <a:moveTo>
                  <a:pt x="0" y="0"/>
                </a:moveTo>
                <a:lnTo>
                  <a:pt x="1094232" y="0"/>
                </a:lnTo>
              </a:path>
            </a:pathLst>
          </a:custGeom>
          <a:ln w="54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3081" y="3539490"/>
            <a:ext cx="0" cy="1113790"/>
          </a:xfrm>
          <a:custGeom>
            <a:avLst/>
            <a:gdLst/>
            <a:ahLst/>
            <a:cxnLst/>
            <a:rect l="l" t="t" r="r" b="b"/>
            <a:pathLst>
              <a:path h="1113789">
                <a:moveTo>
                  <a:pt x="0" y="0"/>
                </a:moveTo>
                <a:lnTo>
                  <a:pt x="0" y="1113789"/>
                </a:lnTo>
              </a:path>
            </a:pathLst>
          </a:custGeom>
          <a:ln w="54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26564" y="3513454"/>
            <a:ext cx="1094740" cy="0"/>
          </a:xfrm>
          <a:custGeom>
            <a:avLst/>
            <a:gdLst/>
            <a:ahLst/>
            <a:cxnLst/>
            <a:rect l="l" t="t" r="r" b="b"/>
            <a:pathLst>
              <a:path w="1094739">
                <a:moveTo>
                  <a:pt x="0" y="0"/>
                </a:moveTo>
                <a:lnTo>
                  <a:pt x="1094232" y="0"/>
                </a:lnTo>
              </a:path>
            </a:pathLst>
          </a:custGeom>
          <a:ln w="53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4278" y="3539947"/>
            <a:ext cx="0" cy="1113155"/>
          </a:xfrm>
          <a:custGeom>
            <a:avLst/>
            <a:gdLst/>
            <a:ahLst/>
            <a:cxnLst/>
            <a:rect l="l" t="t" r="r" b="b"/>
            <a:pathLst>
              <a:path h="1113154">
                <a:moveTo>
                  <a:pt x="0" y="0"/>
                </a:moveTo>
                <a:lnTo>
                  <a:pt x="0" y="1113129"/>
                </a:lnTo>
              </a:path>
            </a:pathLst>
          </a:custGeom>
          <a:ln w="54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7277" y="4626609"/>
            <a:ext cx="953135" cy="0"/>
          </a:xfrm>
          <a:custGeom>
            <a:avLst/>
            <a:gdLst/>
            <a:ahLst/>
            <a:cxnLst/>
            <a:rect l="l" t="t" r="r" b="b"/>
            <a:pathLst>
              <a:path w="953135">
                <a:moveTo>
                  <a:pt x="0" y="0"/>
                </a:moveTo>
                <a:lnTo>
                  <a:pt x="95280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06116" y="3575050"/>
            <a:ext cx="0" cy="1042669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669"/>
                </a:lnTo>
              </a:path>
            </a:pathLst>
          </a:custGeom>
          <a:ln w="18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97277" y="3566159"/>
            <a:ext cx="953135" cy="0"/>
          </a:xfrm>
          <a:custGeom>
            <a:avLst/>
            <a:gdLst/>
            <a:ahLst/>
            <a:cxnLst/>
            <a:rect l="l" t="t" r="r" b="b"/>
            <a:pathLst>
              <a:path w="953135">
                <a:moveTo>
                  <a:pt x="0" y="0"/>
                </a:moveTo>
                <a:lnTo>
                  <a:pt x="95280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1243" y="3575303"/>
            <a:ext cx="0" cy="1042669"/>
          </a:xfrm>
          <a:custGeom>
            <a:avLst/>
            <a:gdLst/>
            <a:ahLst/>
            <a:cxnLst/>
            <a:rect l="l" t="t" r="r" b="b"/>
            <a:pathLst>
              <a:path h="1042670">
                <a:moveTo>
                  <a:pt x="0" y="0"/>
                </a:moveTo>
                <a:lnTo>
                  <a:pt x="0" y="1042415"/>
                </a:lnTo>
              </a:path>
            </a:pathLst>
          </a:custGeom>
          <a:ln w="18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0016" y="4895100"/>
            <a:ext cx="993647" cy="917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3148" y="5872479"/>
            <a:ext cx="1167765" cy="0"/>
          </a:xfrm>
          <a:custGeom>
            <a:avLst/>
            <a:gdLst/>
            <a:ahLst/>
            <a:cxnLst/>
            <a:rect l="l" t="t" r="r" b="b"/>
            <a:pathLst>
              <a:path w="1167764">
                <a:moveTo>
                  <a:pt x="0" y="0"/>
                </a:moveTo>
                <a:lnTo>
                  <a:pt x="1167383" y="0"/>
                </a:lnTo>
              </a:path>
            </a:pathLst>
          </a:custGeom>
          <a:ln w="54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9665" y="4861559"/>
            <a:ext cx="0" cy="984250"/>
          </a:xfrm>
          <a:custGeom>
            <a:avLst/>
            <a:gdLst/>
            <a:ahLst/>
            <a:cxnLst/>
            <a:rect l="l" t="t" r="r" b="b"/>
            <a:pathLst>
              <a:path h="984250">
                <a:moveTo>
                  <a:pt x="0" y="0"/>
                </a:moveTo>
                <a:lnTo>
                  <a:pt x="0" y="984250"/>
                </a:lnTo>
              </a:path>
            </a:pathLst>
          </a:custGeom>
          <a:ln w="54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3148" y="4834890"/>
            <a:ext cx="1167765" cy="0"/>
          </a:xfrm>
          <a:custGeom>
            <a:avLst/>
            <a:gdLst/>
            <a:ahLst/>
            <a:cxnLst/>
            <a:rect l="l" t="t" r="r" b="b"/>
            <a:pathLst>
              <a:path w="1167764">
                <a:moveTo>
                  <a:pt x="0" y="0"/>
                </a:moveTo>
                <a:lnTo>
                  <a:pt x="1167383" y="0"/>
                </a:lnTo>
              </a:path>
            </a:pathLst>
          </a:custGeom>
          <a:ln w="54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44014" y="4861255"/>
            <a:ext cx="0" cy="985519"/>
          </a:xfrm>
          <a:custGeom>
            <a:avLst/>
            <a:gdLst/>
            <a:ahLst/>
            <a:cxnLst/>
            <a:rect l="l" t="t" r="r" b="b"/>
            <a:pathLst>
              <a:path h="985520">
                <a:moveTo>
                  <a:pt x="0" y="0"/>
                </a:moveTo>
                <a:lnTo>
                  <a:pt x="0" y="985113"/>
                </a:lnTo>
              </a:path>
            </a:pathLst>
          </a:custGeom>
          <a:ln w="54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3861" y="5820409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5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2700" y="489712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399"/>
                </a:lnTo>
              </a:path>
            </a:pathLst>
          </a:custGeom>
          <a:ln w="18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3861" y="4888229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5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90979" y="4896611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18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416808"/>
            <a:ext cx="2578607" cy="2202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7200" y="1127760"/>
            <a:ext cx="6783323" cy="5122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769" rIns="0" bIns="0" rtlCol="0">
            <a:spAutoFit/>
          </a:bodyPr>
          <a:lstStyle/>
          <a:p>
            <a:pPr marL="4128135">
              <a:lnSpc>
                <a:spcPct val="100000"/>
              </a:lnSpc>
            </a:pP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htt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p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s: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//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a</a:t>
            </a:r>
            <a:r>
              <a:rPr sz="3200" b="1" u="heavy" spc="-4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c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ce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ss</a:t>
            </a:r>
            <a:r>
              <a:rPr sz="3200" b="1" u="heavy" spc="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u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h.</a:t>
            </a:r>
            <a:r>
              <a:rPr sz="3200" b="1" u="heavy" spc="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u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h.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ed</a:t>
            </a:r>
            <a:r>
              <a:rPr sz="3200" b="1" u="heavy" spc="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u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/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l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og</a:t>
            </a:r>
            <a:r>
              <a:rPr sz="3200" b="1" u="heavy" spc="-1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i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n.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p</a:t>
            </a:r>
            <a:r>
              <a:rPr sz="3200" b="1" u="heavy" spc="-5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h</a:t>
            </a:r>
            <a:r>
              <a:rPr sz="3200" b="1" u="heavy" dirty="0">
                <a:solidFill>
                  <a:srgbClr val="D26900"/>
                </a:solidFill>
                <a:latin typeface="Corbel"/>
                <a:cs typeface="Corbel"/>
                <a:hlinkClick r:id="rId5"/>
              </a:rPr>
              <a:t>p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73418" y="1753361"/>
            <a:ext cx="1268095" cy="312420"/>
          </a:xfrm>
          <a:custGeom>
            <a:avLst/>
            <a:gdLst/>
            <a:ahLst/>
            <a:cxnLst/>
            <a:rect l="l" t="t" r="r" b="b"/>
            <a:pathLst>
              <a:path w="1268095" h="312419">
                <a:moveTo>
                  <a:pt x="0" y="0"/>
                </a:moveTo>
                <a:lnTo>
                  <a:pt x="1267968" y="0"/>
                </a:lnTo>
                <a:lnTo>
                  <a:pt x="1267968" y="312420"/>
                </a:lnTo>
                <a:lnTo>
                  <a:pt x="0" y="31242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FE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415" y="1848611"/>
            <a:ext cx="2871215" cy="109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5624" y="919686"/>
            <a:ext cx="263652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800" b="1" spc="-8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800" b="1" spc="-30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4800" b="1" spc="-20" dirty="0">
                <a:solidFill>
                  <a:srgbClr val="FFFFFF"/>
                </a:solidFill>
                <a:latin typeface="Corbel"/>
                <a:cs typeface="Corbel"/>
              </a:rPr>
              <a:t>ss</a:t>
            </a:r>
            <a:r>
              <a:rPr sz="4800" b="1" spc="-5" dirty="0">
                <a:solidFill>
                  <a:srgbClr val="FFFFFF"/>
                </a:solidFill>
                <a:latin typeface="Corbel"/>
                <a:cs typeface="Corbel"/>
              </a:rPr>
              <a:t>UH</a:t>
            </a:r>
            <a:endParaRPr sz="4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1441</Words>
  <Application>Microsoft Office PowerPoint</Application>
  <PresentationFormat>Widescreen</PresentationFormat>
  <Paragraphs>174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Corbel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services in AccessUH</vt:lpstr>
      <vt:lpstr>https://accessuh.uh.edu/login.php</vt:lpstr>
      <vt:lpstr>PowerPoint Presentation</vt:lpstr>
      <vt:lpstr>P.A.S.S. Main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Absence Request</vt:lpstr>
      <vt:lpstr>Absence Request: Process</vt:lpstr>
      <vt:lpstr>PowerPoint Presentation</vt:lpstr>
      <vt:lpstr>Absence Request</vt:lpstr>
      <vt:lpstr>PowerPoint Presentation</vt:lpstr>
      <vt:lpstr>Absence Request: Reasons</vt:lpstr>
      <vt:lpstr>Absence Request: Attachments</vt:lpstr>
      <vt:lpstr>Absence Request: Partial Days</vt:lpstr>
      <vt:lpstr>Calculation Duration for Partial Days</vt:lpstr>
      <vt:lpstr>Absence Request: Partial Days</vt:lpstr>
      <vt:lpstr>Absence Request: Status</vt:lpstr>
      <vt:lpstr>Absence Request: Details</vt:lpstr>
      <vt:lpstr>Time Reporting Menu: View Time</vt:lpstr>
      <vt:lpstr>Time Reporting Menu: View Time</vt:lpstr>
      <vt:lpstr>Absence Request History</vt:lpstr>
      <vt:lpstr>Time Reporting Menu: View Time</vt:lpstr>
      <vt:lpstr>Absence Request History: Status</vt:lpstr>
      <vt:lpstr>PowerPoint Presentation</vt:lpstr>
      <vt:lpstr>PowerPoint Presentation</vt:lpstr>
      <vt:lpstr>Computer Ethics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Hernandez, Yvonne</dc:creator>
  <cp:lastModifiedBy>Waggoner, Ashley</cp:lastModifiedBy>
  <cp:revision>1</cp:revision>
  <dcterms:created xsi:type="dcterms:W3CDTF">2017-02-16T16:20:24Z</dcterms:created>
  <dcterms:modified xsi:type="dcterms:W3CDTF">2018-06-05T17:11:24Z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2015-08-27T00:00:00Z</vt:filetime>
  </property>
  <property fmtid="{D5CDD505-2E9C-101B-9397-08002B2CF9AE}" pid="3" name="LastSaved">
    <vt:filetime>2017-02-16T00:00:00Z</vt:filetime>
  </property>
</Properties>
</file>