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</p:sldIdLst>
  <p:sldSz cx="36576000" cy="32918400"/>
  <p:notesSz cx="6858000" cy="9144000"/>
  <p:defaultTextStyle>
    <a:defPPr>
      <a:defRPr lang="en-US"/>
    </a:defPPr>
    <a:lvl1pPr marL="0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1pPr>
    <a:lvl2pPr marL="1667866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2pPr>
    <a:lvl3pPr marL="3335731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3pPr>
    <a:lvl4pPr marL="5003597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4pPr>
    <a:lvl5pPr marL="6671462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5pPr>
    <a:lvl6pPr marL="8339328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6pPr>
    <a:lvl7pPr marL="10007194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7pPr>
    <a:lvl8pPr marL="11675059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8pPr>
    <a:lvl9pPr marL="13342925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19" d="100"/>
          <a:sy n="19" d="100"/>
        </p:scale>
        <p:origin x="35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87342"/>
            <a:ext cx="31089600" cy="1146048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7289782"/>
            <a:ext cx="27432000" cy="794765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9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6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752600"/>
            <a:ext cx="788670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752600"/>
            <a:ext cx="2320290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2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8206749"/>
            <a:ext cx="31546800" cy="1369313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22029429"/>
            <a:ext cx="31546800" cy="72008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8763000"/>
            <a:ext cx="1554480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8763000"/>
            <a:ext cx="1554480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0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52607"/>
            <a:ext cx="3154680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8069582"/>
            <a:ext cx="15473360" cy="395477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2024360"/>
            <a:ext cx="1547336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8069582"/>
            <a:ext cx="15549564" cy="395477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2024360"/>
            <a:ext cx="15549564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8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739647"/>
            <a:ext cx="18516600" cy="233934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739647"/>
            <a:ext cx="18516600" cy="233934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8763000"/>
            <a:ext cx="3154680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30510487"/>
            <a:ext cx="123444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3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9025EF-7C06-3C45-A3E0-32DFB8149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57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1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Martha S</dc:creator>
  <cp:lastModifiedBy>Microsoft Office User</cp:lastModifiedBy>
  <cp:revision>10</cp:revision>
  <dcterms:created xsi:type="dcterms:W3CDTF">2019-11-04T16:35:15Z</dcterms:created>
  <dcterms:modified xsi:type="dcterms:W3CDTF">2019-12-10T17:58:44Z</dcterms:modified>
</cp:coreProperties>
</file>