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A14C3E2-2AF4-7F43-A2D7-458CDD392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98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B7B96-3397-DD47-9A2C-2C2A0AEE9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803" y="1122363"/>
            <a:ext cx="10665125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38FEF-F41A-9849-BC6B-F15FEB1F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04" y="3602038"/>
            <a:ext cx="10665124" cy="18944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2" descr="Shape&#10;&#10;Description automatically generated">
            <a:extLst>
              <a:ext uri="{FF2B5EF4-FFF2-40B4-BE49-F238E27FC236}">
                <a16:creationId xmlns:a16="http://schemas.microsoft.com/office/drawing/2014/main" id="{9E07AE66-42FC-754D-AF1F-EA7CA14AA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0"/>
            <a:ext cx="121792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610B-5E61-4843-B898-6A90420F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4" y="365125"/>
            <a:ext cx="10860186" cy="986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DED3-FBD5-2C41-8A08-BAC6A323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14" y="1716495"/>
            <a:ext cx="10860186" cy="4460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0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51BF4458-42F9-2C4A-8A55-145BD81A5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2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236A22-65DD-B74A-8170-AA50A7E1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82" y="590720"/>
            <a:ext cx="10821468" cy="351194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7A871-36C0-5141-B186-5D3371F2A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982" y="4572000"/>
            <a:ext cx="10821468" cy="169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0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hape&#10;&#10;Description automatically generated">
            <a:extLst>
              <a:ext uri="{FF2B5EF4-FFF2-40B4-BE49-F238E27FC236}">
                <a16:creationId xmlns:a16="http://schemas.microsoft.com/office/drawing/2014/main" id="{804D2F00-4DB2-1E43-899B-3E169CE8E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0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0BC820-67B3-B845-8B3C-70E601C7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4" y="365125"/>
            <a:ext cx="1086018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DDA335-E6F8-0D40-92D2-096F649A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14" y="1716495"/>
            <a:ext cx="10860186" cy="44604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1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hape&#10;&#10;Description automatically generated">
            <a:extLst>
              <a:ext uri="{FF2B5EF4-FFF2-40B4-BE49-F238E27FC236}">
                <a16:creationId xmlns:a16="http://schemas.microsoft.com/office/drawing/2014/main" id="{07E3F959-1A91-1F45-A6FC-2A74FA92F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0"/>
            <a:ext cx="12192000" cy="686515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5752AE-6A92-0B4A-8606-61B55766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14" y="707923"/>
            <a:ext cx="10860186" cy="5469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Shape&#10;&#10;Description automatically generated">
            <a:extLst>
              <a:ext uri="{FF2B5EF4-FFF2-40B4-BE49-F238E27FC236}">
                <a16:creationId xmlns:a16="http://schemas.microsoft.com/office/drawing/2014/main" id="{F0C37463-6E5B-2F4B-89A5-387269FDB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0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C9E24-663E-1E47-B9E4-4B98B862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A2BC0-EB83-444A-85A4-FE8753FE8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52D27-1D25-F044-B8D2-BA5A171E4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09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Shape&#10;&#10;Description automatically generated">
            <a:extLst>
              <a:ext uri="{FF2B5EF4-FFF2-40B4-BE49-F238E27FC236}">
                <a16:creationId xmlns:a16="http://schemas.microsoft.com/office/drawing/2014/main" id="{FDEAE1EB-3787-9845-93C6-40E582EB6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0"/>
            <a:ext cx="12192000" cy="6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2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089370-88A7-E24D-BA45-833D3384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698" y="3572"/>
            <a:ext cx="12179300" cy="685085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DCAFA1-44DD-EF43-B249-125766935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14" y="648538"/>
            <a:ext cx="9144000" cy="2387600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D10420E-A56C-9448-82D7-22CF28D7C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414" y="3128213"/>
            <a:ext cx="9144000" cy="1655762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4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2">
            <a:extLst>
              <a:ext uri="{FF2B5EF4-FFF2-40B4-BE49-F238E27FC236}">
                <a16:creationId xmlns:a16="http://schemas.microsoft.com/office/drawing/2014/main" id="{831B72FC-871B-D14F-A054-CF98F0136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572"/>
            <a:ext cx="12179298" cy="685085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2CDE9BA9-E0BE-6841-A15E-17532B26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365125"/>
            <a:ext cx="10786241" cy="98019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A62153-653C-2649-9210-547465B5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710449"/>
            <a:ext cx="10786241" cy="44665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2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22BADEBF-C76E-3645-A580-6CF9785E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576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DA22A8C-ACDF-1246-9DCA-5732DE00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859D5C-EB59-F546-ABF5-982F42272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22462C-5FF5-164E-AD13-2785CFFE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EBB256-980D-4046-809E-A77E366D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62153"/>
            <a:ext cx="10515600" cy="34158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ABAEB-0B2E-CC41-BE26-176CF648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482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442829-99AE-424A-BFB9-7C54F3679514}" vid="{718FB832-37EE-F347-BE9B-2D33355CEA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Guidroz, Katie L</dc:creator>
  <cp:lastModifiedBy>Guidroz, Katie L</cp:lastModifiedBy>
  <cp:revision>1</cp:revision>
  <dcterms:created xsi:type="dcterms:W3CDTF">2023-05-04T16:14:26Z</dcterms:created>
  <dcterms:modified xsi:type="dcterms:W3CDTF">2023-05-04T16:28:39Z</dcterms:modified>
</cp:coreProperties>
</file>