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62" r:id="rId5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uestell, Jaime O" initials="QJO" lastIdx="5" clrIdx="0">
    <p:extLst>
      <p:ext uri="{19B8F6BF-5375-455C-9EA6-DF929625EA0E}">
        <p15:presenceInfo xmlns:p15="http://schemas.microsoft.com/office/powerpoint/2012/main" userId="S-1-5-21-944278203-3023816869-1453745740-1736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989C67-2BB0-5942-93FA-6600032EC402}" v="5" dt="2020-03-03T18:42:15.4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4" autoAdjust="0"/>
    <p:restoredTop sz="94660"/>
  </p:normalViewPr>
  <p:slideViewPr>
    <p:cSldViewPr snapToGrid="0">
      <p:cViewPr>
        <p:scale>
          <a:sx n="140" d="100"/>
          <a:sy n="140" d="100"/>
        </p:scale>
        <p:origin x="896" y="-2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lasquez, Flor D" userId="d6bd4086-6809-4af7-b3c5-d6574ab29cf7" providerId="ADAL" clId="{50989C67-2BB0-5942-93FA-6600032EC402}"/>
    <pc:docChg chg="modSld">
      <pc:chgData name="Velasquez, Flor D" userId="d6bd4086-6809-4af7-b3c5-d6574ab29cf7" providerId="ADAL" clId="{50989C67-2BB0-5942-93FA-6600032EC402}" dt="2020-03-03T18:42:15.442" v="11"/>
      <pc:docMkLst>
        <pc:docMk/>
      </pc:docMkLst>
      <pc:sldChg chg="addSp modSp setBg">
        <pc:chgData name="Velasquez, Flor D" userId="d6bd4086-6809-4af7-b3c5-d6574ab29cf7" providerId="ADAL" clId="{50989C67-2BB0-5942-93FA-6600032EC402}" dt="2020-03-03T18:42:15.442" v="11"/>
        <pc:sldMkLst>
          <pc:docMk/>
          <pc:sldMk cId="2527472239" sldId="262"/>
        </pc:sldMkLst>
        <pc:picChg chg="add mod">
          <ac:chgData name="Velasquez, Flor D" userId="d6bd4086-6809-4af7-b3c5-d6574ab29cf7" providerId="ADAL" clId="{50989C67-2BB0-5942-93FA-6600032EC402}" dt="2020-03-03T18:41:55.764" v="9" actId="1035"/>
          <ac:picMkLst>
            <pc:docMk/>
            <pc:sldMk cId="2527472239" sldId="262"/>
            <ac:picMk id="7" creationId="{D6C15282-87EE-7449-B0DF-CF0EAAA1DDA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5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6FE7-9C83-4516-AC1F-6F9E1781038F}" type="datetimeFigureOut">
              <a:rPr lang="en-US" smtClean="0"/>
              <a:t>3/3/20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C84C-F91C-4454-8FD4-41263CF01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34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6FE7-9C83-4516-AC1F-6F9E1781038F}" type="datetimeFigureOut">
              <a:rPr lang="en-US" smtClean="0"/>
              <a:t>3/3/20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C84C-F91C-4454-8FD4-41263CF01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702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8" y="486835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9" y="486835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6FE7-9C83-4516-AC1F-6F9E1781038F}" type="datetimeFigureOut">
              <a:rPr lang="en-US" smtClean="0"/>
              <a:t>3/3/20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C84C-F91C-4454-8FD4-41263CF01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488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6FE7-9C83-4516-AC1F-6F9E1781038F}" type="datetimeFigureOut">
              <a:rPr lang="en-US" smtClean="0"/>
              <a:t>3/3/20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C84C-F91C-4454-8FD4-41263CF01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296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279654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119288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6FE7-9C83-4516-AC1F-6F9E1781038F}" type="datetimeFigureOut">
              <a:rPr lang="en-US" smtClean="0"/>
              <a:t>3/3/20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C84C-F91C-4454-8FD4-41263CF01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562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6FE7-9C83-4516-AC1F-6F9E1781038F}" type="datetimeFigureOut">
              <a:rPr lang="en-US" smtClean="0"/>
              <a:t>3/3/20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C84C-F91C-4454-8FD4-41263CF01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05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486837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2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241552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6FE7-9C83-4516-AC1F-6F9E1781038F}" type="datetimeFigureOut">
              <a:rPr lang="en-US" smtClean="0"/>
              <a:t>3/3/20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C84C-F91C-4454-8FD4-41263CF01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31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6FE7-9C83-4516-AC1F-6F9E1781038F}" type="datetimeFigureOut">
              <a:rPr lang="en-US" smtClean="0"/>
              <a:t>3/3/20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C84C-F91C-4454-8FD4-41263CF01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06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6FE7-9C83-4516-AC1F-6F9E1781038F}" type="datetimeFigureOut">
              <a:rPr lang="en-US" smtClean="0"/>
              <a:t>3/3/20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C84C-F91C-4454-8FD4-41263CF01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1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316570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6FE7-9C83-4516-AC1F-6F9E1781038F}" type="datetimeFigureOut">
              <a:rPr lang="en-US" smtClean="0"/>
              <a:t>3/3/20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C84C-F91C-4454-8FD4-41263CF01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29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316570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6FE7-9C83-4516-AC1F-6F9E1781038F}" type="datetimeFigureOut">
              <a:rPr lang="en-US" smtClean="0"/>
              <a:t>3/3/20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C84C-F91C-4454-8FD4-41263CF01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61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7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7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F6FE7-9C83-4516-AC1F-6F9E1781038F}" type="datetimeFigureOut">
              <a:rPr lang="en-US" smtClean="0"/>
              <a:t>3/3/20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7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7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0C84C-F91C-4454-8FD4-41263CF01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65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" y="3225338"/>
            <a:ext cx="402336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LEARN MORE ABOUT THE Ph.D. IN SPANISH WITH A CONCENTRATION IN CREATIVE WRITING PROGRAM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The University of Hispanic Studies Program invites you to a Graduate Reception and Open House.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Meet graduate faculty members and the admission staff, learn about our programs, get help with admissions questions, etc.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Let’s get started for spring 2020!</a:t>
            </a:r>
          </a:p>
          <a:p>
            <a:pPr marL="285743" marR="0" lvl="0" indent="-28574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RSVP to jansppz@central.uh.edu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by March 15.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(Body copy in Trebuchet 16pt)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38750" y="4389121"/>
            <a:ext cx="1978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Meet your peers!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(Trebuchet 18pt)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38750" y="6270566"/>
            <a:ext cx="1978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March 24, 2020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2 p.m.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38748" y="7978469"/>
            <a:ext cx="1978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Agnes Arnold Hall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Room, 210 (Trebuchet 18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C15282-87EE-7449-B0DF-CF0EAAA1DD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25" y="8508810"/>
            <a:ext cx="3075707" cy="45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47223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F67072916194419F4B12FE5868CF83" ma:contentTypeVersion="13" ma:contentTypeDescription="Create a new document." ma:contentTypeScope="" ma:versionID="442e4a75ce8cb8fa8403ff78661c2a38">
  <xsd:schema xmlns:xsd="http://www.w3.org/2001/XMLSchema" xmlns:xs="http://www.w3.org/2001/XMLSchema" xmlns:p="http://schemas.microsoft.com/office/2006/metadata/properties" xmlns:ns3="f245301b-c2e4-4131-a42f-ab20f8816088" xmlns:ns4="80fb8fb1-123f-442c-9b11-b1de525e98fb" targetNamespace="http://schemas.microsoft.com/office/2006/metadata/properties" ma:root="true" ma:fieldsID="9f539f37c588c5ffc3300da03b72efb1" ns3:_="" ns4:_="">
    <xsd:import namespace="f245301b-c2e4-4131-a42f-ab20f8816088"/>
    <xsd:import namespace="80fb8fb1-123f-442c-9b11-b1de525e98f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45301b-c2e4-4131-a42f-ab20f88160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fb8fb1-123f-442c-9b11-b1de525e98f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92FCCE6-7648-4B3E-AC50-678A3A948E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45301b-c2e4-4131-a42f-ab20f8816088"/>
    <ds:schemaRef ds:uri="80fb8fb1-123f-442c-9b11-b1de525e98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8AEF38F-2630-437A-9BDF-713B697572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640D48-0C59-4079-9904-124000EFAD28}">
  <ds:schemaRefs>
    <ds:schemaRef ds:uri="http://schemas.microsoft.com/office/infopath/2007/PartnerControls"/>
    <ds:schemaRef ds:uri="f245301b-c2e4-4131-a42f-ab20f8816088"/>
    <ds:schemaRef ds:uri="http://www.w3.org/XML/1998/namespace"/>
    <ds:schemaRef ds:uri="http://schemas.microsoft.com/office/2006/metadata/properties"/>
    <ds:schemaRef ds:uri="http://purl.org/dc/elements/1.1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80fb8fb1-123f-442c-9b11-b1de525e98fb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110</Words>
  <Application>Microsoft Macintosh PowerPoint</Application>
  <PresentationFormat>Letter Paper (8.5x11 in)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Trebuchet MS</vt:lpstr>
      <vt:lpstr>1_Office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Questell, Jaime O</dc:creator>
  <cp:lastModifiedBy>Velasquez, Flor D</cp:lastModifiedBy>
  <cp:revision>7</cp:revision>
  <dcterms:created xsi:type="dcterms:W3CDTF">2019-05-22T12:56:31Z</dcterms:created>
  <dcterms:modified xsi:type="dcterms:W3CDTF">2020-03-03T18:42:25Z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0x0101003BF67072916194419F4B12FE5868CF83</vt:lpwstr>
  </property>
</Properties>
</file>