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uestell, Jaime O" initials="QJO" lastIdx="7" clrIdx="0">
    <p:extLst>
      <p:ext uri="{19B8F6BF-5375-455C-9EA6-DF929625EA0E}">
        <p15:presenceInfo xmlns:p15="http://schemas.microsoft.com/office/powerpoint/2012/main" userId="S-1-5-21-944278203-3023816869-1453745740-173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3BD21D-9B50-A942-B1DE-20EC711F67E5}" v="222" dt="2020-03-03T17:11:26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lasquez, Flor D" userId="d6bd4086-6809-4af7-b3c5-d6574ab29cf7" providerId="ADAL" clId="{1DAE8020-DB3A-0340-B094-5951EB48C107}"/>
    <pc:docChg chg="custSel modSld">
      <pc:chgData name="Velasquez, Flor D" userId="d6bd4086-6809-4af7-b3c5-d6574ab29cf7" providerId="ADAL" clId="{1DAE8020-DB3A-0340-B094-5951EB48C107}" dt="2020-02-26T22:27:04.305" v="158" actId="1076"/>
      <pc:docMkLst>
        <pc:docMk/>
      </pc:docMkLst>
      <pc:sldChg chg="addSp delSp modSp setBg">
        <pc:chgData name="Velasquez, Flor D" userId="d6bd4086-6809-4af7-b3c5-d6574ab29cf7" providerId="ADAL" clId="{1DAE8020-DB3A-0340-B094-5951EB48C107}" dt="2020-02-26T22:27:04.305" v="158" actId="1076"/>
        <pc:sldMkLst>
          <pc:docMk/>
          <pc:sldMk cId="1936960249" sldId="279"/>
        </pc:sldMkLst>
        <pc:spChg chg="mod">
          <ac:chgData name="Velasquez, Flor D" userId="d6bd4086-6809-4af7-b3c5-d6574ab29cf7" providerId="ADAL" clId="{1DAE8020-DB3A-0340-B094-5951EB48C107}" dt="2020-02-26T22:27:04.305" v="158" actId="1076"/>
          <ac:spMkLst>
            <pc:docMk/>
            <pc:sldMk cId="1936960249" sldId="279"/>
            <ac:spMk id="4" creationId="{00000000-0000-0000-0000-000000000000}"/>
          </ac:spMkLst>
        </pc:spChg>
        <pc:spChg chg="add del mod">
          <ac:chgData name="Velasquez, Flor D" userId="d6bd4086-6809-4af7-b3c5-d6574ab29cf7" providerId="ADAL" clId="{1DAE8020-DB3A-0340-B094-5951EB48C107}" dt="2020-02-26T22:22:10.790" v="2"/>
          <ac:spMkLst>
            <pc:docMk/>
            <pc:sldMk cId="1936960249" sldId="279"/>
            <ac:spMk id="7" creationId="{3BD079CA-E0B4-D347-8759-C5C1F56C6382}"/>
          </ac:spMkLst>
        </pc:spChg>
        <pc:spChg chg="add del mod">
          <ac:chgData name="Velasquez, Flor D" userId="d6bd4086-6809-4af7-b3c5-d6574ab29cf7" providerId="ADAL" clId="{1DAE8020-DB3A-0340-B094-5951EB48C107}" dt="2020-02-26T22:22:17.811" v="5"/>
          <ac:spMkLst>
            <pc:docMk/>
            <pc:sldMk cId="1936960249" sldId="279"/>
            <ac:spMk id="8" creationId="{06E14E41-311C-3E4F-82AB-86E4256980F7}"/>
          </ac:spMkLst>
        </pc:spChg>
        <pc:spChg chg="add del mod">
          <ac:chgData name="Velasquez, Flor D" userId="d6bd4086-6809-4af7-b3c5-d6574ab29cf7" providerId="ADAL" clId="{1DAE8020-DB3A-0340-B094-5951EB48C107}" dt="2020-02-26T22:24:11.775" v="9" actId="478"/>
          <ac:spMkLst>
            <pc:docMk/>
            <pc:sldMk cId="1936960249" sldId="279"/>
            <ac:spMk id="9" creationId="{CCA79DC9-3AB6-574D-8168-9B5FE26128B9}"/>
          </ac:spMkLst>
        </pc:spChg>
      </pc:sldChg>
    </pc:docChg>
  </pc:docChgLst>
  <pc:docChgLst>
    <pc:chgData name="Velasquez, Flor D" userId="d6bd4086-6809-4af7-b3c5-d6574ab29cf7" providerId="ADAL" clId="{8E3BD21D-9B50-A942-B1DE-20EC711F67E5}"/>
    <pc:docChg chg="undo custSel modSld">
      <pc:chgData name="Velasquez, Flor D" userId="d6bd4086-6809-4af7-b3c5-d6574ab29cf7" providerId="ADAL" clId="{8E3BD21D-9B50-A942-B1DE-20EC711F67E5}" dt="2020-03-03T17:11:50.130" v="102" actId="1036"/>
      <pc:docMkLst>
        <pc:docMk/>
      </pc:docMkLst>
      <pc:sldChg chg="addSp delSp modSp setBg">
        <pc:chgData name="Velasquez, Flor D" userId="d6bd4086-6809-4af7-b3c5-d6574ab29cf7" providerId="ADAL" clId="{8E3BD21D-9B50-A942-B1DE-20EC711F67E5}" dt="2020-03-03T17:11:50.130" v="102" actId="1036"/>
        <pc:sldMkLst>
          <pc:docMk/>
          <pc:sldMk cId="1936960249" sldId="279"/>
        </pc:sldMkLst>
        <pc:spChg chg="mod">
          <ac:chgData name="Velasquez, Flor D" userId="d6bd4086-6809-4af7-b3c5-d6574ab29cf7" providerId="ADAL" clId="{8E3BD21D-9B50-A942-B1DE-20EC711F67E5}" dt="2020-02-26T22:55:51.750" v="90" actId="1076"/>
          <ac:spMkLst>
            <pc:docMk/>
            <pc:sldMk cId="1936960249" sldId="279"/>
            <ac:spMk id="4" creationId="{00000000-0000-0000-0000-000000000000}"/>
          </ac:spMkLst>
        </pc:spChg>
        <pc:spChg chg="add del mod">
          <ac:chgData name="Velasquez, Flor D" userId="d6bd4086-6809-4af7-b3c5-d6574ab29cf7" providerId="ADAL" clId="{8E3BD21D-9B50-A942-B1DE-20EC711F67E5}" dt="2020-02-26T22:39:03.389" v="6" actId="767"/>
          <ac:spMkLst>
            <pc:docMk/>
            <pc:sldMk cId="1936960249" sldId="279"/>
            <ac:spMk id="7" creationId="{A5ADD19D-6C44-494E-979B-AB3ED197EE96}"/>
          </ac:spMkLst>
        </pc:spChg>
        <pc:spChg chg="add del mod">
          <ac:chgData name="Velasquez, Flor D" userId="d6bd4086-6809-4af7-b3c5-d6574ab29cf7" providerId="ADAL" clId="{8E3BD21D-9B50-A942-B1DE-20EC711F67E5}" dt="2020-02-26T22:44:44.421" v="17"/>
          <ac:spMkLst>
            <pc:docMk/>
            <pc:sldMk cId="1936960249" sldId="279"/>
            <ac:spMk id="8" creationId="{5CC86763-700B-7249-88D8-83791186BB59}"/>
          </ac:spMkLst>
        </pc:spChg>
        <pc:spChg chg="del">
          <ac:chgData name="Velasquez, Flor D" userId="d6bd4086-6809-4af7-b3c5-d6574ab29cf7" providerId="ADAL" clId="{8E3BD21D-9B50-A942-B1DE-20EC711F67E5}" dt="2020-02-26T22:51:46.725" v="71" actId="478"/>
          <ac:spMkLst>
            <pc:docMk/>
            <pc:sldMk cId="1936960249" sldId="279"/>
            <ac:spMk id="10" creationId="{00000000-0000-0000-0000-000000000000}"/>
          </ac:spMkLst>
        </pc:spChg>
        <pc:spChg chg="add del mod">
          <ac:chgData name="Velasquez, Flor D" userId="d6bd4086-6809-4af7-b3c5-d6574ab29cf7" providerId="ADAL" clId="{8E3BD21D-9B50-A942-B1DE-20EC711F67E5}" dt="2020-02-26T22:50:22.531" v="65" actId="478"/>
          <ac:spMkLst>
            <pc:docMk/>
            <pc:sldMk cId="1936960249" sldId="279"/>
            <ac:spMk id="12" creationId="{904070DF-B62B-A248-9E03-F06502451D93}"/>
          </ac:spMkLst>
        </pc:spChg>
        <pc:spChg chg="add mod">
          <ac:chgData name="Velasquez, Flor D" userId="d6bd4086-6809-4af7-b3c5-d6574ab29cf7" providerId="ADAL" clId="{8E3BD21D-9B50-A942-B1DE-20EC711F67E5}" dt="2020-02-26T22:55:42.317" v="89" actId="2085"/>
          <ac:spMkLst>
            <pc:docMk/>
            <pc:sldMk cId="1936960249" sldId="279"/>
            <ac:spMk id="14" creationId="{4FB8F5AE-AD92-6A43-A940-DF0445EFB181}"/>
          </ac:spMkLst>
        </pc:spChg>
        <pc:picChg chg="add mod">
          <ac:chgData name="Velasquez, Flor D" userId="d6bd4086-6809-4af7-b3c5-d6574ab29cf7" providerId="ADAL" clId="{8E3BD21D-9B50-A942-B1DE-20EC711F67E5}" dt="2020-03-03T17:11:50.130" v="102" actId="1036"/>
          <ac:picMkLst>
            <pc:docMk/>
            <pc:sldMk cId="1936960249" sldId="279"/>
            <ac:picMk id="8" creationId="{B13F81F0-7DF1-CF47-8435-6D54F74BE712}"/>
          </ac:picMkLst>
        </pc:picChg>
        <pc:picChg chg="add mod">
          <ac:chgData name="Velasquez, Flor D" userId="d6bd4086-6809-4af7-b3c5-d6574ab29cf7" providerId="ADAL" clId="{8E3BD21D-9B50-A942-B1DE-20EC711F67E5}" dt="2020-02-26T22:54:04.526" v="86"/>
          <ac:picMkLst>
            <pc:docMk/>
            <pc:sldMk cId="1936960249" sldId="279"/>
            <ac:picMk id="11" creationId="{069F49C4-E9CA-BD48-8FDD-60941AE4CE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3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0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8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9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6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3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0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2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6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F6FE7-9C83-4516-AC1F-6F9E1781038F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C84C-F91C-4454-8FD4-41263CF01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069F49C4-E9CA-BD48-8FDD-60941AE4CE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81" y="1132970"/>
            <a:ext cx="6400800" cy="32004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FB8F5AE-AD92-6A43-A940-DF0445EFB181}"/>
              </a:ext>
            </a:extLst>
          </p:cNvPr>
          <p:cNvSpPr/>
          <p:nvPr/>
        </p:nvSpPr>
        <p:spPr>
          <a:xfrm>
            <a:off x="220179" y="3628923"/>
            <a:ext cx="6400800" cy="710385"/>
          </a:xfrm>
          <a:prstGeom prst="rect">
            <a:avLst/>
          </a:prstGeom>
          <a:solidFill>
            <a:srgbClr val="D121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177" y="3596354"/>
            <a:ext cx="6392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white"/>
                </a:solidFill>
                <a:latin typeface="Impact" panose="020B0806030902050204" pitchFamily="34" charset="0"/>
              </a:rPr>
              <a:t>PLACE TITLE OF COURSE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HERE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1" y="4640056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COURSE DESCRIPTION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49624"/>
            <a:ext cx="6383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NEW COURSE FOR SPRING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601" y="5201395"/>
            <a:ext cx="3164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This </a:t>
            </a:r>
            <a:r>
              <a:rPr lang="en-US" sz="2800" b="1" dirty="0">
                <a:solidFill>
                  <a:prstClr val="black"/>
                </a:solidFill>
                <a:latin typeface="Trebuchet MS" panose="020B0603020202020204" pitchFamily="34" charset="0"/>
              </a:rPr>
              <a:t>space holds 630 characters (with spacing)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9223" y="4683376"/>
            <a:ext cx="2249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INSTRUCTOR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Jane Doe, Professor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Department of History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09223" y="5629070"/>
            <a:ext cx="1528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CONTACT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abcdefg@uh.edu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713-743-1234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Trebuchet MS" panose="020B0603020202020204" pitchFamily="34" charset="0"/>
              </a:rPr>
              <a:t>Agnes Arnold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Hall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82874" y="6574764"/>
            <a:ext cx="1941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CLASS SCHEDULE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Mondays, 5:30-8:30 p.m.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210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7954" y="7462799"/>
            <a:ext cx="2272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COURSE NUMBERS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Doctoral Students: HS 8000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Section </a:t>
            </a:r>
            <a:r>
              <a:rPr lang="en-US" sz="1200" dirty="0">
                <a:solidFill>
                  <a:prstClr val="black"/>
                </a:solidFill>
                <a:latin typeface="Trebuchet MS" panose="020B0603020202020204" pitchFamily="34" charset="0"/>
              </a:rPr>
              <a:t>12345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Master’s Students: HS 1234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Section </a:t>
            </a:r>
            <a:r>
              <a:rPr lang="en-US" sz="1200" dirty="0">
                <a:solidFill>
                  <a:prstClr val="black"/>
                </a:solidFill>
                <a:latin typeface="Trebuchet MS" panose="020B0603020202020204" pitchFamily="34" charset="0"/>
              </a:rPr>
              <a:t>54321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3F81F0-7DF1-CF47-8435-6D54F74BE7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094" y="8648688"/>
            <a:ext cx="3380449" cy="23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602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F67072916194419F4B12FE5868CF83" ma:contentTypeVersion="13" ma:contentTypeDescription="Create a new document." ma:contentTypeScope="" ma:versionID="442e4a75ce8cb8fa8403ff78661c2a38">
  <xsd:schema xmlns:xsd="http://www.w3.org/2001/XMLSchema" xmlns:xs="http://www.w3.org/2001/XMLSchema" xmlns:p="http://schemas.microsoft.com/office/2006/metadata/properties" xmlns:ns3="f245301b-c2e4-4131-a42f-ab20f8816088" xmlns:ns4="80fb8fb1-123f-442c-9b11-b1de525e98fb" targetNamespace="http://schemas.microsoft.com/office/2006/metadata/properties" ma:root="true" ma:fieldsID="9f539f37c588c5ffc3300da03b72efb1" ns3:_="" ns4:_="">
    <xsd:import namespace="f245301b-c2e4-4131-a42f-ab20f8816088"/>
    <xsd:import namespace="80fb8fb1-123f-442c-9b11-b1de525e98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5301b-c2e4-4131-a42f-ab20f88160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b8fb1-123f-442c-9b11-b1de525e9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84B970-D0B0-4BCD-817F-7CE52FF54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5301b-c2e4-4131-a42f-ab20f8816088"/>
    <ds:schemaRef ds:uri="80fb8fb1-123f-442c-9b11-b1de525e9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E6E806-A57E-4072-9676-050E2D0911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69A2A2-3B06-4891-92FE-08CEAA8E6BB7}">
  <ds:schemaRefs>
    <ds:schemaRef ds:uri="http://purl.org/dc/dcmitype/"/>
    <ds:schemaRef ds:uri="http://purl.org/dc/elements/1.1/"/>
    <ds:schemaRef ds:uri="http://purl.org/dc/terms/"/>
    <ds:schemaRef ds:uri="http://www.w3.org/XML/1998/namespace"/>
    <ds:schemaRef ds:uri="80fb8fb1-123f-442c-9b11-b1de525e98fb"/>
    <ds:schemaRef ds:uri="f245301b-c2e4-4131-a42f-ab20f88160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66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Trebuchet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Questell, Jaime O</dc:creator>
  <cp:lastModifiedBy>Velasquez, Flor D</cp:lastModifiedBy>
  <cp:revision>26</cp:revision>
  <dcterms:created xsi:type="dcterms:W3CDTF">2019-05-22T12:56:31Z</dcterms:created>
  <dcterms:modified xsi:type="dcterms:W3CDTF">2020-03-03T17:11:58Z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0x0101003BF67072916194419F4B12FE5868CF83</vt:lpwstr>
  </property>
</Properties>
</file>