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stell, Jaime O" initials="QJO" lastIdx="7" clrIdx="0">
    <p:extLst>
      <p:ext uri="{19B8F6BF-5375-455C-9EA6-DF929625EA0E}">
        <p15:presenceInfo xmlns:p15="http://schemas.microsoft.com/office/powerpoint/2012/main" userId="S-1-5-21-944278203-3023816869-1453745740-173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42732-5CFE-854B-942E-ECC6CEF0BC97}" v="3" dt="2020-03-03T18:10:58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>
        <p:scale>
          <a:sx n="140" d="100"/>
          <a:sy n="140" d="100"/>
        </p:scale>
        <p:origin x="8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asquez, Flor D" userId="d6bd4086-6809-4af7-b3c5-d6574ab29cf7" providerId="ADAL" clId="{A4842732-5CFE-854B-942E-ECC6CEF0BC97}"/>
    <pc:docChg chg="modSld">
      <pc:chgData name="Velasquez, Flor D" userId="d6bd4086-6809-4af7-b3c5-d6574ab29cf7" providerId="ADAL" clId="{A4842732-5CFE-854B-942E-ECC6CEF0BC97}" dt="2020-03-03T18:10:58.758" v="10"/>
      <pc:docMkLst>
        <pc:docMk/>
      </pc:docMkLst>
      <pc:sldChg chg="addSp modSp setBg">
        <pc:chgData name="Velasquez, Flor D" userId="d6bd4086-6809-4af7-b3c5-d6574ab29cf7" providerId="ADAL" clId="{A4842732-5CFE-854B-942E-ECC6CEF0BC97}" dt="2020-03-03T18:10:58.758" v="10"/>
        <pc:sldMkLst>
          <pc:docMk/>
          <pc:sldMk cId="571861484" sldId="277"/>
        </pc:sldMkLst>
        <pc:picChg chg="add mod">
          <ac:chgData name="Velasquez, Flor D" userId="d6bd4086-6809-4af7-b3c5-d6574ab29cf7" providerId="ADAL" clId="{A4842732-5CFE-854B-942E-ECC6CEF0BC97}" dt="2020-03-03T18:10:42.096" v="8" actId="1035"/>
          <ac:picMkLst>
            <pc:docMk/>
            <pc:sldMk cId="571861484" sldId="277"/>
            <ac:picMk id="3" creationId="{3F972005-2172-EF4C-8117-43C3FBB32F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492" y="5596798"/>
            <a:ext cx="6553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This section hold 531 Character (with no spacing)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Sample text: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Join the Department of Economics for a panel discussion that is aimed at providing attendees with an opportunity to meet and discuss grant funding mechanisms with other faculty who have been previously funded.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Meet and discuss external funding opportunities from foundations, philanthropic organizations, and federal funding sources, including National Institutes of Health, National Science Foundation 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FRIDAY, MAY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2:30-4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Agnes Arnold Hall, Room 210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Snacks will be provided.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063" y="5022049"/>
            <a:ext cx="458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INSERT SUB TITLE OR A FEW </a:t>
            </a:r>
            <a:r>
              <a:rPr lang="en-US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MORE DETAILS HERE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833" y="4252608"/>
            <a:ext cx="571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INSERT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740" y="2711375"/>
            <a:ext cx="2103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Sponsored by the CLASS Research Committee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972005-2172-EF4C-8117-43C3FBB3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9" y="3062419"/>
            <a:ext cx="3587632" cy="5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1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67072916194419F4B12FE5868CF83" ma:contentTypeVersion="13" ma:contentTypeDescription="Create a new document." ma:contentTypeScope="" ma:versionID="442e4a75ce8cb8fa8403ff78661c2a38">
  <xsd:schema xmlns:xsd="http://www.w3.org/2001/XMLSchema" xmlns:xs="http://www.w3.org/2001/XMLSchema" xmlns:p="http://schemas.microsoft.com/office/2006/metadata/properties" xmlns:ns3="f245301b-c2e4-4131-a42f-ab20f8816088" xmlns:ns4="80fb8fb1-123f-442c-9b11-b1de525e98fb" targetNamespace="http://schemas.microsoft.com/office/2006/metadata/properties" ma:root="true" ma:fieldsID="9f539f37c588c5ffc3300da03b72efb1" ns3:_="" ns4:_="">
    <xsd:import namespace="f245301b-c2e4-4131-a42f-ab20f8816088"/>
    <xsd:import namespace="80fb8fb1-123f-442c-9b11-b1de525e9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5301b-c2e4-4131-a42f-ab20f8816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b8fb1-123f-442c-9b11-b1de525e9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4E1F2-73EB-4164-AE16-4B20CC100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C40802-AFBF-46E4-8696-1F86732B93E8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f245301b-c2e4-4131-a42f-ab20f8816088"/>
    <ds:schemaRef ds:uri="http://schemas.microsoft.com/office/infopath/2007/PartnerControls"/>
    <ds:schemaRef ds:uri="http://schemas.openxmlformats.org/package/2006/metadata/core-properties"/>
    <ds:schemaRef ds:uri="80fb8fb1-123f-442c-9b11-b1de525e98fb"/>
  </ds:schemaRefs>
</ds:datastoreItem>
</file>

<file path=customXml/itemProps3.xml><?xml version="1.0" encoding="utf-8"?>
<ds:datastoreItem xmlns:ds="http://schemas.openxmlformats.org/officeDocument/2006/customXml" ds:itemID="{0261BBB7-6879-416F-92EE-0B0A6171C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5301b-c2e4-4131-a42f-ab20f8816088"/>
    <ds:schemaRef ds:uri="80fb8fb1-123f-442c-9b11-b1de525e9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111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Trebuchet MS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Questell, Jaime O</dc:creator>
  <cp:lastModifiedBy>Velasquez, Flor D</cp:lastModifiedBy>
  <cp:revision>24</cp:revision>
  <dcterms:created xsi:type="dcterms:W3CDTF">2019-05-22T12:56:31Z</dcterms:created>
  <dcterms:modified xsi:type="dcterms:W3CDTF">2020-03-03T18:11:08Z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0x0101003BF67072916194419F4B12FE5868CF83</vt:lpwstr>
  </property>
</Properties>
</file>