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1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stell, Jaime O" initials="QJO" lastIdx="6" clrIdx="0">
    <p:extLst>
      <p:ext uri="{19B8F6BF-5375-455C-9EA6-DF929625EA0E}">
        <p15:presenceInfo xmlns:p15="http://schemas.microsoft.com/office/powerpoint/2012/main" userId="S-1-5-21-944278203-3023816869-1453745740-173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B355A-1493-8F4F-82CE-C8C200355E8D}" v="8" dt="2020-03-03T17:24:44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>
        <p:scale>
          <a:sx n="200" d="100"/>
          <a:sy n="200" d="100"/>
        </p:scale>
        <p:origin x="144" y="-5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squez, Flor D" userId="d6bd4086-6809-4af7-b3c5-d6574ab29cf7" providerId="ADAL" clId="{7C1B355A-1493-8F4F-82CE-C8C200355E8D}"/>
    <pc:docChg chg="modSld">
      <pc:chgData name="Velasquez, Flor D" userId="d6bd4086-6809-4af7-b3c5-d6574ab29cf7" providerId="ADAL" clId="{7C1B355A-1493-8F4F-82CE-C8C200355E8D}" dt="2020-03-03T17:24:44.936" v="20"/>
      <pc:docMkLst>
        <pc:docMk/>
      </pc:docMkLst>
      <pc:sldChg chg="addSp modSp setBg">
        <pc:chgData name="Velasquez, Flor D" userId="d6bd4086-6809-4af7-b3c5-d6574ab29cf7" providerId="ADAL" clId="{7C1B355A-1493-8F4F-82CE-C8C200355E8D}" dt="2020-03-03T17:24:44.936" v="20"/>
        <pc:sldMkLst>
          <pc:docMk/>
          <pc:sldMk cId="2616879019" sldId="271"/>
        </pc:sldMkLst>
        <pc:picChg chg="add mod">
          <ac:chgData name="Velasquez, Flor D" userId="d6bd4086-6809-4af7-b3c5-d6574ab29cf7" providerId="ADAL" clId="{7C1B355A-1493-8F4F-82CE-C8C200355E8D}" dt="2020-03-03T17:24:28.646" v="18" actId="1038"/>
          <ac:picMkLst>
            <pc:docMk/>
            <pc:sldMk cId="2616879019" sldId="271"/>
            <ac:picMk id="6" creationId="{8E662F8D-FC4A-0B45-B764-7D3881754E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0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0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0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6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6FE7-9C83-4516-AC1F-6F9E1781038F}" type="datetimeFigureOut">
              <a:rPr lang="en-US" smtClean="0"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C84C-F91C-4454-8FD4-41263CF01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396" y="5508732"/>
            <a:ext cx="413579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Trebuchet MS" panose="020B0603020202020204" pitchFamily="34" charset="0"/>
              </a:rPr>
              <a:t>Insert title here: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Sample text. This section can hold 566 Characters (with spacing)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Join the College of Liberal Arts and Social Sciences Department Health and Human Performance to learn how you can boost classroom engagement </a:t>
            </a: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by…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Sessions will focus on: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XXX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XXX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XXX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8146" y="5754953"/>
            <a:ext cx="20293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Thursday, October 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9 a.m. to 4:30 p.m.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University of Houston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Student Center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South Ballroom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271 Student Center South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Houston, TX 77004-3049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Participants will receive 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complimentary lunch 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code to online resources.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3939" y="272716"/>
            <a:ext cx="2887249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</a:rPr>
              <a:t> Health and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</a:rPr>
              <a:t> Wellness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662F8D-FC4A-0B45-B764-7D3881754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247" y="8644836"/>
            <a:ext cx="2585454" cy="18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790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67072916194419F4B12FE5868CF83" ma:contentTypeVersion="13" ma:contentTypeDescription="Create a new document." ma:contentTypeScope="" ma:versionID="442e4a75ce8cb8fa8403ff78661c2a38">
  <xsd:schema xmlns:xsd="http://www.w3.org/2001/XMLSchema" xmlns:xs="http://www.w3.org/2001/XMLSchema" xmlns:p="http://schemas.microsoft.com/office/2006/metadata/properties" xmlns:ns3="f245301b-c2e4-4131-a42f-ab20f8816088" xmlns:ns4="80fb8fb1-123f-442c-9b11-b1de525e98fb" targetNamespace="http://schemas.microsoft.com/office/2006/metadata/properties" ma:root="true" ma:fieldsID="9f539f37c588c5ffc3300da03b72efb1" ns3:_="" ns4:_="">
    <xsd:import namespace="f245301b-c2e4-4131-a42f-ab20f8816088"/>
    <xsd:import namespace="80fb8fb1-123f-442c-9b11-b1de525e98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5301b-c2e4-4131-a42f-ab20f88160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b8fb1-123f-442c-9b11-b1de525e9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9BB0BD-7611-48B3-BE92-BFEC741567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5301b-c2e4-4131-a42f-ab20f8816088"/>
    <ds:schemaRef ds:uri="80fb8fb1-123f-442c-9b11-b1de525e9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2F9D7A-61C3-469A-8847-46EA6076A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95335D-61F0-450E-9396-B5AEEA8AAB16}">
  <ds:schemaRefs>
    <ds:schemaRef ds:uri="80fb8fb1-123f-442c-9b11-b1de525e98fb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245301b-c2e4-4131-a42f-ab20f881608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98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Questell, Jaime O</dc:creator>
  <cp:lastModifiedBy>Velasquez, Flor D</cp:lastModifiedBy>
  <cp:revision>19</cp:revision>
  <dcterms:created xsi:type="dcterms:W3CDTF">2019-05-22T12:56:31Z</dcterms:created>
  <dcterms:modified xsi:type="dcterms:W3CDTF">2020-03-03T17:24:52Z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0x0101003BF67072916194419F4B12FE5868CF83</vt:lpwstr>
  </property>
</Properties>
</file>