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102E"/>
    <a:srgbClr val="FFF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728"/>
  </p:normalViewPr>
  <p:slideViewPr>
    <p:cSldViewPr snapToGrid="0" snapToObjects="1">
      <p:cViewPr varScale="1">
        <p:scale>
          <a:sx n="78" d="100"/>
          <a:sy n="78" d="100"/>
        </p:scale>
        <p:origin x="31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5D06-7914-FC48-81CD-C41046F97DB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0273-91A6-B344-BBB0-311124859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3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5D06-7914-FC48-81CD-C41046F97DB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0273-91A6-B344-BBB0-311124859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5D06-7914-FC48-81CD-C41046F97DB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0273-91A6-B344-BBB0-311124859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9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5D06-7914-FC48-81CD-C41046F97DB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0273-91A6-B344-BBB0-311124859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5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5D06-7914-FC48-81CD-C41046F97DB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0273-91A6-B344-BBB0-311124859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0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5D06-7914-FC48-81CD-C41046F97DB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0273-91A6-B344-BBB0-311124859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4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5D06-7914-FC48-81CD-C41046F97DB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0273-91A6-B344-BBB0-311124859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71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5D06-7914-FC48-81CD-C41046F97DB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0273-91A6-B344-BBB0-311124859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2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5D06-7914-FC48-81CD-C41046F97DB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0273-91A6-B344-BBB0-311124859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9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5D06-7914-FC48-81CD-C41046F97DB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0273-91A6-B344-BBB0-311124859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0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5D06-7914-FC48-81CD-C41046F97DB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E0273-91A6-B344-BBB0-311124859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8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t="-2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5D06-7914-FC48-81CD-C41046F97DB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E0273-91A6-B344-BBB0-311124859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5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2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1E59D077-F9D7-644D-8BAC-D63AE7801040}"/>
              </a:ext>
            </a:extLst>
          </p:cNvPr>
          <p:cNvSpPr/>
          <p:nvPr/>
        </p:nvSpPr>
        <p:spPr>
          <a:xfrm>
            <a:off x="251848" y="363100"/>
            <a:ext cx="6354304" cy="8477573"/>
          </a:xfrm>
          <a:prstGeom prst="roundRect">
            <a:avLst/>
          </a:prstGeom>
          <a:solidFill>
            <a:srgbClr val="FFF9D9">
              <a:alpha val="9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03B24E-4544-244F-8D6E-4F6B39319BF0}"/>
              </a:ext>
            </a:extLst>
          </p:cNvPr>
          <p:cNvSpPr txBox="1"/>
          <p:nvPr/>
        </p:nvSpPr>
        <p:spPr>
          <a:xfrm>
            <a:off x="693551" y="1365607"/>
            <a:ext cx="6164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Impact" panose="020B0806030902050204" pitchFamily="34" charset="0"/>
              </a:rPr>
              <a:t>PLACE COURSE TITLE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EF6330-7436-DF4A-8DE3-14727A34E56C}"/>
              </a:ext>
            </a:extLst>
          </p:cNvPr>
          <p:cNvSpPr txBox="1"/>
          <p:nvPr/>
        </p:nvSpPr>
        <p:spPr>
          <a:xfrm>
            <a:off x="737055" y="2048896"/>
            <a:ext cx="3254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COURSE DESCRIPTION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5D6402-7C1E-F849-9E6A-F6298CD643E6}"/>
              </a:ext>
            </a:extLst>
          </p:cNvPr>
          <p:cNvSpPr txBox="1"/>
          <p:nvPr/>
        </p:nvSpPr>
        <p:spPr>
          <a:xfrm>
            <a:off x="737055" y="2469421"/>
            <a:ext cx="56792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4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703020202090204" pitchFamily="34" charset="0"/>
              </a:rPr>
              <a:t>This </a:t>
            </a:r>
            <a:r>
              <a:rPr lang="en-US" sz="1400" b="1" dirty="0">
                <a:solidFill>
                  <a:prstClr val="black"/>
                </a:solidFill>
                <a:latin typeface="Trebuchet MS" panose="020B0703020202090204" pitchFamily="34" charset="0"/>
              </a:rPr>
              <a:t>space holds 630 characters (with spacing)</a:t>
            </a:r>
            <a:r>
              <a:rPr lang="en-US" sz="1400" dirty="0">
                <a:solidFill>
                  <a:prstClr val="black"/>
                </a:solidFill>
                <a:latin typeface="Trebuchet MS" panose="020B0703020202090204" pitchFamily="34" charset="0"/>
              </a:rPr>
              <a:t> </a:t>
            </a:r>
            <a:r>
              <a:rPr lang="en-US" sz="1400" dirty="0">
                <a:latin typeface="Trebuchet MS" panose="020B0703020202090204" pitchFamily="34" charset="0"/>
              </a:rPr>
              <a:t>Lorem ipsum dolor sit </a:t>
            </a:r>
            <a:r>
              <a:rPr lang="en-US" sz="1400" dirty="0" err="1">
                <a:latin typeface="Trebuchet MS" panose="020B0703020202090204" pitchFamily="34" charset="0"/>
              </a:rPr>
              <a:t>amet</a:t>
            </a:r>
            <a:r>
              <a:rPr lang="en-US" sz="1400" dirty="0">
                <a:latin typeface="Trebuchet MS" panose="020B0703020202090204" pitchFamily="34" charset="0"/>
              </a:rPr>
              <a:t>, </a:t>
            </a:r>
            <a:r>
              <a:rPr lang="en-US" sz="1400" dirty="0" err="1">
                <a:latin typeface="Trebuchet MS" panose="020B0703020202090204" pitchFamily="34" charset="0"/>
              </a:rPr>
              <a:t>consectetuer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adipiscing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elit</a:t>
            </a:r>
            <a:r>
              <a:rPr lang="en-US" sz="1400" dirty="0">
                <a:latin typeface="Trebuchet MS" panose="020B0703020202090204" pitchFamily="34" charset="0"/>
              </a:rPr>
              <a:t>. </a:t>
            </a:r>
            <a:r>
              <a:rPr lang="en-US" sz="1400" dirty="0" err="1">
                <a:latin typeface="Trebuchet MS" panose="020B0703020202090204" pitchFamily="34" charset="0"/>
              </a:rPr>
              <a:t>Aenean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commodo</a:t>
            </a:r>
            <a:r>
              <a:rPr lang="en-US" sz="1400" dirty="0">
                <a:latin typeface="Trebuchet MS" panose="020B0703020202090204" pitchFamily="34" charset="0"/>
              </a:rPr>
              <a:t> ligula </a:t>
            </a:r>
            <a:r>
              <a:rPr lang="en-US" sz="1400" dirty="0" err="1">
                <a:latin typeface="Trebuchet MS" panose="020B0703020202090204" pitchFamily="34" charset="0"/>
              </a:rPr>
              <a:t>eget</a:t>
            </a:r>
            <a:r>
              <a:rPr lang="en-US" sz="1400" dirty="0">
                <a:latin typeface="Trebuchet MS" panose="020B0703020202090204" pitchFamily="34" charset="0"/>
              </a:rPr>
              <a:t> dolor. </a:t>
            </a:r>
            <a:r>
              <a:rPr lang="en-US" sz="1400" dirty="0" err="1">
                <a:latin typeface="Trebuchet MS" panose="020B0703020202090204" pitchFamily="34" charset="0"/>
              </a:rPr>
              <a:t>Aenean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massa</a:t>
            </a:r>
            <a:r>
              <a:rPr lang="en-US" sz="1400" dirty="0">
                <a:latin typeface="Trebuchet MS" panose="020B0703020202090204" pitchFamily="34" charset="0"/>
              </a:rPr>
              <a:t>. Cum sociis </a:t>
            </a:r>
            <a:r>
              <a:rPr lang="en-US" sz="1400" dirty="0" err="1">
                <a:latin typeface="Trebuchet MS" panose="020B0703020202090204" pitchFamily="34" charset="0"/>
              </a:rPr>
              <a:t>natoque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penatibus</a:t>
            </a:r>
            <a:r>
              <a:rPr lang="en-US" sz="1400" dirty="0">
                <a:latin typeface="Trebuchet MS" panose="020B0703020202090204" pitchFamily="34" charset="0"/>
              </a:rPr>
              <a:t> et </a:t>
            </a:r>
            <a:r>
              <a:rPr lang="en-US" sz="1400" dirty="0" err="1">
                <a:latin typeface="Trebuchet MS" panose="020B0703020202090204" pitchFamily="34" charset="0"/>
              </a:rPr>
              <a:t>magnis</a:t>
            </a:r>
            <a:r>
              <a:rPr lang="en-US" sz="1400" dirty="0">
                <a:latin typeface="Trebuchet MS" panose="020B0703020202090204" pitchFamily="34" charset="0"/>
              </a:rPr>
              <a:t> dis parturient </a:t>
            </a:r>
            <a:r>
              <a:rPr lang="en-US" sz="1400" dirty="0" err="1">
                <a:latin typeface="Trebuchet MS" panose="020B0703020202090204" pitchFamily="34" charset="0"/>
              </a:rPr>
              <a:t>montes</a:t>
            </a:r>
            <a:r>
              <a:rPr lang="en-US" sz="1400" dirty="0">
                <a:latin typeface="Trebuchet MS" panose="020B0703020202090204" pitchFamily="34" charset="0"/>
              </a:rPr>
              <a:t>, </a:t>
            </a:r>
            <a:r>
              <a:rPr lang="en-US" sz="1400" dirty="0" err="1">
                <a:latin typeface="Trebuchet MS" panose="020B0703020202090204" pitchFamily="34" charset="0"/>
              </a:rPr>
              <a:t>nascetur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ridiculus</a:t>
            </a:r>
            <a:r>
              <a:rPr lang="en-US" sz="1400" dirty="0">
                <a:latin typeface="Trebuchet MS" panose="020B0703020202090204" pitchFamily="34" charset="0"/>
              </a:rPr>
              <a:t> mus. </a:t>
            </a:r>
            <a:r>
              <a:rPr lang="en-US" sz="1400" dirty="0" err="1">
                <a:latin typeface="Trebuchet MS" panose="020B0703020202090204" pitchFamily="34" charset="0"/>
              </a:rPr>
              <a:t>Donec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quam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felis</a:t>
            </a:r>
            <a:r>
              <a:rPr lang="en-US" sz="1400" dirty="0">
                <a:latin typeface="Trebuchet MS" panose="020B0703020202090204" pitchFamily="34" charset="0"/>
              </a:rPr>
              <a:t>, </a:t>
            </a:r>
            <a:r>
              <a:rPr lang="en-US" sz="1400" dirty="0" err="1">
                <a:latin typeface="Trebuchet MS" panose="020B0703020202090204" pitchFamily="34" charset="0"/>
              </a:rPr>
              <a:t>ultricies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nec</a:t>
            </a:r>
            <a:r>
              <a:rPr lang="en-US" sz="1400" dirty="0">
                <a:latin typeface="Trebuchet MS" panose="020B0703020202090204" pitchFamily="34" charset="0"/>
              </a:rPr>
              <a:t>, </a:t>
            </a:r>
            <a:r>
              <a:rPr lang="en-US" sz="1400" dirty="0" err="1">
                <a:latin typeface="Trebuchet MS" panose="020B0703020202090204" pitchFamily="34" charset="0"/>
              </a:rPr>
              <a:t>pellentesque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eu</a:t>
            </a:r>
            <a:r>
              <a:rPr lang="en-US" sz="1400" dirty="0">
                <a:latin typeface="Trebuchet MS" panose="020B0703020202090204" pitchFamily="34" charset="0"/>
              </a:rPr>
              <a:t>, </a:t>
            </a:r>
            <a:r>
              <a:rPr lang="en-US" sz="1400" dirty="0" err="1">
                <a:latin typeface="Trebuchet MS" panose="020B0703020202090204" pitchFamily="34" charset="0"/>
              </a:rPr>
              <a:t>pretium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quis</a:t>
            </a:r>
            <a:r>
              <a:rPr lang="en-US" sz="1400" dirty="0">
                <a:latin typeface="Trebuchet MS" panose="020B0703020202090204" pitchFamily="34" charset="0"/>
              </a:rPr>
              <a:t>, sem. </a:t>
            </a:r>
            <a:r>
              <a:rPr lang="en-US" sz="1400" dirty="0" err="1">
                <a:latin typeface="Trebuchet MS" panose="020B0703020202090204" pitchFamily="34" charset="0"/>
              </a:rPr>
              <a:t>Nulla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consequat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massa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quis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enim</a:t>
            </a:r>
            <a:r>
              <a:rPr lang="en-US" sz="1400" dirty="0">
                <a:latin typeface="Trebuchet MS" panose="020B0703020202090204" pitchFamily="34" charset="0"/>
              </a:rPr>
              <a:t>. </a:t>
            </a:r>
            <a:r>
              <a:rPr lang="en-US" sz="1400" dirty="0" err="1">
                <a:latin typeface="Trebuchet MS" panose="020B0703020202090204" pitchFamily="34" charset="0"/>
              </a:rPr>
              <a:t>Donec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pede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justo</a:t>
            </a:r>
            <a:r>
              <a:rPr lang="en-US" sz="1400" dirty="0">
                <a:latin typeface="Trebuchet MS" panose="020B0703020202090204" pitchFamily="34" charset="0"/>
              </a:rPr>
              <a:t>, </a:t>
            </a:r>
            <a:r>
              <a:rPr lang="en-US" sz="1400" dirty="0" err="1">
                <a:latin typeface="Trebuchet MS" panose="020B0703020202090204" pitchFamily="34" charset="0"/>
              </a:rPr>
              <a:t>fringilla</a:t>
            </a:r>
            <a:r>
              <a:rPr lang="en-US" sz="1400" dirty="0">
                <a:latin typeface="Trebuchet MS" panose="020B0703020202090204" pitchFamily="34" charset="0"/>
              </a:rPr>
              <a:t> vel, </a:t>
            </a:r>
            <a:r>
              <a:rPr lang="en-US" sz="1400" dirty="0" err="1">
                <a:latin typeface="Trebuchet MS" panose="020B0703020202090204" pitchFamily="34" charset="0"/>
              </a:rPr>
              <a:t>aliquet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nec</a:t>
            </a:r>
            <a:r>
              <a:rPr lang="en-US" sz="1400" dirty="0">
                <a:latin typeface="Trebuchet MS" panose="020B0703020202090204" pitchFamily="34" charset="0"/>
              </a:rPr>
              <a:t>, </a:t>
            </a:r>
            <a:r>
              <a:rPr lang="en-US" sz="1400" dirty="0" err="1">
                <a:latin typeface="Trebuchet MS" panose="020B0703020202090204" pitchFamily="34" charset="0"/>
              </a:rPr>
              <a:t>vulputate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eget</a:t>
            </a:r>
            <a:r>
              <a:rPr lang="en-US" sz="1400" dirty="0">
                <a:latin typeface="Trebuchet MS" panose="020B0703020202090204" pitchFamily="34" charset="0"/>
              </a:rPr>
              <a:t>, </a:t>
            </a:r>
            <a:r>
              <a:rPr lang="en-US" sz="1400" dirty="0" err="1">
                <a:latin typeface="Trebuchet MS" panose="020B0703020202090204" pitchFamily="34" charset="0"/>
              </a:rPr>
              <a:t>arcu</a:t>
            </a:r>
            <a:r>
              <a:rPr lang="en-US" sz="1400" dirty="0">
                <a:latin typeface="Trebuchet MS" panose="020B0703020202090204" pitchFamily="34" charset="0"/>
              </a:rPr>
              <a:t>. In </a:t>
            </a:r>
            <a:r>
              <a:rPr lang="en-US" sz="1400" dirty="0" err="1">
                <a:latin typeface="Trebuchet MS" panose="020B0703020202090204" pitchFamily="34" charset="0"/>
              </a:rPr>
              <a:t>enim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justo</a:t>
            </a:r>
            <a:r>
              <a:rPr lang="en-US" sz="1400" dirty="0">
                <a:latin typeface="Trebuchet MS" panose="020B0703020202090204" pitchFamily="34" charset="0"/>
              </a:rPr>
              <a:t>, </a:t>
            </a:r>
            <a:r>
              <a:rPr lang="en-US" sz="1400" dirty="0" err="1">
                <a:latin typeface="Trebuchet MS" panose="020B0703020202090204" pitchFamily="34" charset="0"/>
              </a:rPr>
              <a:t>rhoncus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ut</a:t>
            </a:r>
            <a:r>
              <a:rPr lang="en-US" sz="1400" dirty="0">
                <a:latin typeface="Trebuchet MS" panose="020B0703020202090204" pitchFamily="34" charset="0"/>
              </a:rPr>
              <a:t>, </a:t>
            </a:r>
            <a:r>
              <a:rPr lang="en-US" sz="1400" dirty="0" err="1">
                <a:latin typeface="Trebuchet MS" panose="020B0703020202090204" pitchFamily="34" charset="0"/>
              </a:rPr>
              <a:t>imperdiet</a:t>
            </a:r>
            <a:r>
              <a:rPr lang="en-US" sz="1400" dirty="0">
                <a:latin typeface="Trebuchet MS" panose="020B0703020202090204" pitchFamily="34" charset="0"/>
              </a:rPr>
              <a:t> a, </a:t>
            </a:r>
            <a:r>
              <a:rPr lang="en-US" sz="1400" dirty="0" err="1">
                <a:latin typeface="Trebuchet MS" panose="020B0703020202090204" pitchFamily="34" charset="0"/>
              </a:rPr>
              <a:t>venenatis</a:t>
            </a:r>
            <a:r>
              <a:rPr lang="en-US" sz="1400" dirty="0">
                <a:latin typeface="Trebuchet MS" panose="020B0703020202090204" pitchFamily="34" charset="0"/>
              </a:rPr>
              <a:t> vitae, </a:t>
            </a:r>
            <a:r>
              <a:rPr lang="en-US" sz="1400" dirty="0" err="1">
                <a:latin typeface="Trebuchet MS" panose="020B0703020202090204" pitchFamily="34" charset="0"/>
              </a:rPr>
              <a:t>justo</a:t>
            </a:r>
            <a:r>
              <a:rPr lang="en-US" sz="1400" dirty="0">
                <a:latin typeface="Trebuchet MS" panose="020B0703020202090204" pitchFamily="34" charset="0"/>
              </a:rPr>
              <a:t>. </a:t>
            </a:r>
            <a:r>
              <a:rPr lang="en-US" sz="1400" dirty="0" err="1">
                <a:latin typeface="Trebuchet MS" panose="020B0703020202090204" pitchFamily="34" charset="0"/>
              </a:rPr>
              <a:t>Nullam</a:t>
            </a:r>
            <a:r>
              <a:rPr lang="en-US" sz="1400" dirty="0">
                <a:latin typeface="Trebuchet MS" panose="020B0703020202090204" pitchFamily="34" charset="0"/>
              </a:rPr>
              <a:t> dictum </a:t>
            </a:r>
            <a:r>
              <a:rPr lang="en-US" sz="1400" dirty="0" err="1">
                <a:latin typeface="Trebuchet MS" panose="020B0703020202090204" pitchFamily="34" charset="0"/>
              </a:rPr>
              <a:t>felis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eu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pede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mollis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pretium</a:t>
            </a:r>
            <a:r>
              <a:rPr lang="en-US" sz="1400" dirty="0">
                <a:latin typeface="Trebuchet MS" panose="020B0703020202090204" pitchFamily="34" charset="0"/>
              </a:rPr>
              <a:t>. Integer </a:t>
            </a:r>
            <a:r>
              <a:rPr lang="en-US" sz="1400" dirty="0" err="1">
                <a:latin typeface="Trebuchet MS" panose="020B0703020202090204" pitchFamily="34" charset="0"/>
              </a:rPr>
              <a:t>tincidunt</a:t>
            </a:r>
            <a:r>
              <a:rPr lang="en-US" sz="1400" dirty="0">
                <a:latin typeface="Trebuchet MS" panose="020B0703020202090204" pitchFamily="34" charset="0"/>
              </a:rPr>
              <a:t>. Cras </a:t>
            </a:r>
            <a:r>
              <a:rPr lang="en-US" sz="1400" dirty="0" err="1">
                <a:latin typeface="Trebuchet MS" panose="020B0703020202090204" pitchFamily="34" charset="0"/>
              </a:rPr>
              <a:t>dapibus</a:t>
            </a:r>
            <a:r>
              <a:rPr lang="en-US" sz="1400" dirty="0">
                <a:latin typeface="Trebuchet MS" panose="020B0703020202090204" pitchFamily="34" charset="0"/>
              </a:rPr>
              <a:t>. </a:t>
            </a:r>
            <a:r>
              <a:rPr lang="en-US" sz="1400" dirty="0" err="1">
                <a:latin typeface="Trebuchet MS" panose="020B0703020202090204" pitchFamily="34" charset="0"/>
              </a:rPr>
              <a:t>Vivamus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elementum</a:t>
            </a:r>
            <a:r>
              <a:rPr lang="en-US" sz="1400" dirty="0">
                <a:latin typeface="Trebuchet MS" panose="020B0703020202090204" pitchFamily="34" charset="0"/>
              </a:rPr>
              <a:t> semper nisi. </a:t>
            </a:r>
            <a:r>
              <a:rPr lang="en-US" sz="1400" dirty="0" err="1">
                <a:latin typeface="Trebuchet MS" panose="020B0703020202090204" pitchFamily="34" charset="0"/>
              </a:rPr>
              <a:t>Aenean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vulputate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eleifend</a:t>
            </a:r>
            <a:r>
              <a:rPr lang="en-US" sz="1400" dirty="0">
                <a:latin typeface="Trebuchet MS" panose="020B0703020202090204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</a:rPr>
              <a:t>tellus</a:t>
            </a:r>
            <a:r>
              <a:rPr lang="en-US" sz="1400" dirty="0">
                <a:latin typeface="Trebuchet MS" panose="020B0703020202090204" pitchFamily="34" charset="0"/>
              </a:rPr>
              <a:t>.</a:t>
            </a:r>
            <a:endParaRPr lang="en-US" sz="1400" dirty="0">
              <a:solidFill>
                <a:prstClr val="black"/>
              </a:solidFill>
              <a:latin typeface="Trebuchet MS" panose="020B070302020209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9469EEF-A647-4D49-BDF8-07201A6408D8}"/>
              </a:ext>
            </a:extLst>
          </p:cNvPr>
          <p:cNvSpPr txBox="1"/>
          <p:nvPr/>
        </p:nvSpPr>
        <p:spPr>
          <a:xfrm>
            <a:off x="1042261" y="448855"/>
            <a:ext cx="4773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8102E"/>
                </a:solidFill>
                <a:latin typeface="Trebuchet MS" panose="020B0703020202090204" pitchFamily="34" charset="0"/>
              </a:rPr>
              <a:t>NEW COURSE!</a:t>
            </a:r>
          </a:p>
          <a:p>
            <a:pPr algn="ctr"/>
            <a:r>
              <a:rPr lang="en-US" sz="2400" b="1" dirty="0">
                <a:solidFill>
                  <a:srgbClr val="C8102E"/>
                </a:solidFill>
                <a:latin typeface="Trebuchet MS" panose="020B0703020202090204" pitchFamily="34" charset="0"/>
              </a:rPr>
              <a:t>FALL 2020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D8AE4B-DA3D-FF43-B0CE-0D309542378F}"/>
              </a:ext>
            </a:extLst>
          </p:cNvPr>
          <p:cNvSpPr txBox="1"/>
          <p:nvPr/>
        </p:nvSpPr>
        <p:spPr>
          <a:xfrm>
            <a:off x="737055" y="4865914"/>
            <a:ext cx="26919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600" b="1" dirty="0">
                <a:solidFill>
                  <a:prstClr val="black"/>
                </a:solidFill>
                <a:latin typeface="Trebuchet MS" panose="020B0603020202020204" pitchFamily="34" charset="0"/>
              </a:rPr>
              <a:t>INSTRUCTOR:</a:t>
            </a:r>
          </a:p>
          <a:p>
            <a:pPr lvl="0">
              <a:defRPr/>
            </a:pPr>
            <a:r>
              <a:rPr lang="en-US" sz="1600" dirty="0">
                <a:solidFill>
                  <a:prstClr val="black"/>
                </a:solidFill>
                <a:latin typeface="Trebuchet MS" panose="020B0603020202020204" pitchFamily="34" charset="0"/>
              </a:rPr>
              <a:t>Jane Doe, Professor </a:t>
            </a:r>
          </a:p>
          <a:p>
            <a:pPr lvl="0">
              <a:defRPr/>
            </a:pPr>
            <a:r>
              <a:rPr lang="en-US" sz="1600" dirty="0">
                <a:solidFill>
                  <a:prstClr val="black"/>
                </a:solidFill>
                <a:latin typeface="Trebuchet MS" panose="020B0603020202020204" pitchFamily="34" charset="0"/>
              </a:rPr>
              <a:t>Department of History</a:t>
            </a:r>
            <a:r>
              <a:rPr lang="en-US" dirty="0">
                <a:solidFill>
                  <a:prstClr val="black"/>
                </a:solidFill>
                <a:latin typeface="Trebuchet MS" panose="020B0603020202020204" pitchFamily="34" charset="0"/>
              </a:rPr>
              <a:t> 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832405-5F89-0443-9FFB-672B75D47766}"/>
              </a:ext>
            </a:extLst>
          </p:cNvPr>
          <p:cNvSpPr txBox="1"/>
          <p:nvPr/>
        </p:nvSpPr>
        <p:spPr>
          <a:xfrm>
            <a:off x="3724353" y="4865914"/>
            <a:ext cx="26919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600" b="1" dirty="0">
                <a:solidFill>
                  <a:prstClr val="black"/>
                </a:solidFill>
                <a:latin typeface="Trebuchet MS" panose="020B0603020202020204" pitchFamily="34" charset="0"/>
              </a:rPr>
              <a:t>CONTACT:</a:t>
            </a:r>
          </a:p>
          <a:p>
            <a:pPr lvl="0">
              <a:defRPr/>
            </a:pPr>
            <a:r>
              <a:rPr lang="en-US" sz="1600" dirty="0" err="1">
                <a:solidFill>
                  <a:prstClr val="black"/>
                </a:solidFill>
                <a:latin typeface="Trebuchet MS" panose="020B0603020202020204" pitchFamily="34" charset="0"/>
              </a:rPr>
              <a:t>abcdefg@uh.edu</a:t>
            </a:r>
            <a:endParaRPr lang="en-US" sz="16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lvl="0">
              <a:defRPr/>
            </a:pPr>
            <a:r>
              <a:rPr lang="en-US" sz="1600" dirty="0">
                <a:solidFill>
                  <a:prstClr val="black"/>
                </a:solidFill>
                <a:latin typeface="Trebuchet MS" panose="020B0603020202020204" pitchFamily="34" charset="0"/>
              </a:rPr>
              <a:t>Agnes Arnold Hall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293B3A4-E3FD-6349-A384-E466D440E1E2}"/>
              </a:ext>
            </a:extLst>
          </p:cNvPr>
          <p:cNvSpPr txBox="1"/>
          <p:nvPr/>
        </p:nvSpPr>
        <p:spPr>
          <a:xfrm>
            <a:off x="737055" y="6167142"/>
            <a:ext cx="29872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ZOOM CLASS INFORMATION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Trebuchet MS" panose="020B0603020202020204" pitchFamily="34" charset="0"/>
              </a:rPr>
              <a:t>Zoom Link: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Trebuchet MS" panose="020B0603020202020204" pitchFamily="34" charset="0"/>
              </a:rPr>
              <a:t>Meeting ID: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D62CD270-36FD-DE45-BFE6-CEE4ED89DC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551" y="7847919"/>
            <a:ext cx="1819501" cy="47431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31CC28F1-181B-1A43-A982-0C7C84724A5A}"/>
              </a:ext>
            </a:extLst>
          </p:cNvPr>
          <p:cNvSpPr txBox="1"/>
          <p:nvPr/>
        </p:nvSpPr>
        <p:spPr>
          <a:xfrm>
            <a:off x="2923532" y="7726869"/>
            <a:ext cx="3682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Jack J. </a:t>
            </a:r>
            <a:r>
              <a:rPr lang="en-US" sz="1600" dirty="0" err="1"/>
              <a:t>Valenti</a:t>
            </a:r>
            <a:r>
              <a:rPr lang="en-US" sz="1600" dirty="0"/>
              <a:t> School of Communication</a:t>
            </a:r>
          </a:p>
          <a:p>
            <a:r>
              <a:rPr lang="en-US" sz="1600" dirty="0"/>
              <a:t>African American Studies</a:t>
            </a:r>
          </a:p>
          <a:p>
            <a:r>
              <a:rPr lang="en-US" sz="1600" dirty="0"/>
              <a:t>Center for Mexican American Studies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E0C885-A7E3-0941-88C8-778B57CDCDF8}"/>
              </a:ext>
            </a:extLst>
          </p:cNvPr>
          <p:cNvSpPr txBox="1"/>
          <p:nvPr/>
        </p:nvSpPr>
        <p:spPr>
          <a:xfrm>
            <a:off x="3724353" y="6117237"/>
            <a:ext cx="26919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600" b="1" dirty="0">
                <a:solidFill>
                  <a:prstClr val="black"/>
                </a:solidFill>
                <a:latin typeface="Trebuchet MS" panose="020B0603020202020204" pitchFamily="34" charset="0"/>
              </a:rPr>
              <a:t>COURSE NUMBERS</a:t>
            </a:r>
          </a:p>
          <a:p>
            <a:pPr lvl="0">
              <a:defRPr/>
            </a:pPr>
            <a:r>
              <a:rPr lang="en-US" sz="1600" dirty="0">
                <a:solidFill>
                  <a:prstClr val="black"/>
                </a:solidFill>
                <a:latin typeface="Trebuchet MS" panose="020B0603020202020204" pitchFamily="34" charset="0"/>
              </a:rPr>
              <a:t>Doctoral Students: HS 8000</a:t>
            </a:r>
          </a:p>
          <a:p>
            <a:pPr lvl="0">
              <a:defRPr/>
            </a:pPr>
            <a:r>
              <a:rPr lang="en-US" sz="1600" dirty="0">
                <a:solidFill>
                  <a:prstClr val="black"/>
                </a:solidFill>
                <a:latin typeface="Trebuchet MS" panose="020B0603020202020204" pitchFamily="34" charset="0"/>
              </a:rPr>
              <a:t>Section 12345</a:t>
            </a:r>
          </a:p>
        </p:txBody>
      </p:sp>
    </p:spTree>
    <p:extLst>
      <p:ext uri="{BB962C8B-B14F-4D97-AF65-F5344CB8AC3E}">
        <p14:creationId xmlns:p14="http://schemas.microsoft.com/office/powerpoint/2010/main" val="3715405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180</Words>
  <Application>Microsoft Macintosh PowerPoint</Application>
  <PresentationFormat>Letter Paper (8.5x11 in)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Velasquez, Flor D</dc:creator>
  <cp:lastModifiedBy>Velasquez, Flor D</cp:lastModifiedBy>
  <cp:revision>11</cp:revision>
  <dcterms:created xsi:type="dcterms:W3CDTF">2020-04-28T20:30:12Z</dcterms:created>
  <dcterms:modified xsi:type="dcterms:W3CDTF">2020-04-29T15:10:28Z</dcterms:modified>
</cp:coreProperties>
</file>