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6.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9.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2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41.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17.xml" ContentType="application/vnd.openxmlformats-officedocument.presentationml.slideLayout+xml"/>
  <Override PartName="/ppt/slideLayouts/slideLayout73.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23.xml" ContentType="application/vnd.openxmlformats-officedocument.presentationml.slideLayout+xml"/>
  <Override PartName="/ppt/slideLayouts/slideLayout72.xml" ContentType="application/vnd.openxmlformats-officedocument.presentationml.slideLayout+xml"/>
  <Override PartName="/ppt/slideLayouts/slideLayout80.xml" ContentType="application/vnd.openxmlformats-officedocument.presentationml.slideLayout+xml"/>
  <Override PartName="/ppt/slideLayouts/slideLayout82.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81.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4" r:id="rId4"/>
    <p:sldMasterId id="2147483718" r:id="rId5"/>
    <p:sldMasterId id="2147483748" r:id="rId6"/>
  </p:sldMasterIdLst>
  <p:notesMasterIdLst>
    <p:notesMasterId r:id="rId21"/>
  </p:notesMasterIdLst>
  <p:sldIdLst>
    <p:sldId id="267" r:id="rId7"/>
    <p:sldId id="266" r:id="rId8"/>
    <p:sldId id="270" r:id="rId9"/>
    <p:sldId id="271" r:id="rId10"/>
    <p:sldId id="260" r:id="rId11"/>
    <p:sldId id="275" r:id="rId12"/>
    <p:sldId id="264" r:id="rId13"/>
    <p:sldId id="265" r:id="rId14"/>
    <p:sldId id="272" r:id="rId15"/>
    <p:sldId id="263" r:id="rId16"/>
    <p:sldId id="259" r:id="rId17"/>
    <p:sldId id="26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643C"/>
    <a:srgbClr val="DF5327"/>
    <a:srgbClr val="D48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4A396-12E5-493F-B1A3-69A5DBA9E93C}" type="datetimeFigureOut">
              <a:rPr lang="en-US" smtClean="0"/>
              <a:t>9/12/2017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39F14-D0DF-4CB3-AED3-F808D587675A}" type="slidenum">
              <a:rPr lang="en-US" smtClean="0"/>
              <a:t>‹#›</a:t>
            </a:fld>
            <a:endParaRPr lang="en-US"/>
          </a:p>
        </p:txBody>
      </p:sp>
    </p:spTree>
    <p:extLst>
      <p:ext uri="{BB962C8B-B14F-4D97-AF65-F5344CB8AC3E}">
        <p14:creationId xmlns:p14="http://schemas.microsoft.com/office/powerpoint/2010/main" val="289336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B651E5-F978-49DC-86D5-7EB3F1A736E6}" type="slidenum">
              <a:rPr lang="en-US" altLang="en-US">
                <a:solidFill>
                  <a:prstClr val="black"/>
                </a:solidFill>
              </a:rPr>
              <a:pPr>
                <a:spcBef>
                  <a:spcPct val="0"/>
                </a:spcBef>
              </a:pPr>
              <a:t>7</a:t>
            </a:fld>
            <a:endParaRPr lang="en-US" altLang="en-US">
              <a:solidFill>
                <a:prstClr val="black"/>
              </a:solidFill>
            </a:endParaRPr>
          </a:p>
        </p:txBody>
      </p:sp>
    </p:spTree>
    <p:extLst>
      <p:ext uri="{BB962C8B-B14F-4D97-AF65-F5344CB8AC3E}">
        <p14:creationId xmlns:p14="http://schemas.microsoft.com/office/powerpoint/2010/main" val="193625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in Feb</a:t>
            </a:r>
            <a:endParaRPr lang="en-US" dirty="0"/>
          </a:p>
        </p:txBody>
      </p:sp>
      <p:sp>
        <p:nvSpPr>
          <p:cNvPr id="4" name="Slide Number Placeholder 3"/>
          <p:cNvSpPr>
            <a:spLocks noGrp="1"/>
          </p:cNvSpPr>
          <p:nvPr>
            <p:ph type="sldNum" sz="quarter" idx="10"/>
          </p:nvPr>
        </p:nvSpPr>
        <p:spPr/>
        <p:txBody>
          <a:bodyPr/>
          <a:lstStyle/>
          <a:p>
            <a:fld id="{ACD39F14-D0DF-4CB3-AED3-F808D587675A}" type="slidenum">
              <a:rPr lang="en-US" smtClean="0"/>
              <a:t>8</a:t>
            </a:fld>
            <a:endParaRPr lang="en-US"/>
          </a:p>
        </p:txBody>
      </p:sp>
    </p:spTree>
    <p:extLst>
      <p:ext uri="{BB962C8B-B14F-4D97-AF65-F5344CB8AC3E}">
        <p14:creationId xmlns:p14="http://schemas.microsoft.com/office/powerpoint/2010/main" val="366480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22EE0-6632-48A9-8EBB-A17CDF48E3AE}" type="slidenum">
              <a:rPr lang="en-US" altLang="en-US">
                <a:solidFill>
                  <a:prstClr val="black"/>
                </a:solidFill>
              </a:rPr>
              <a:pPr/>
              <a:t>11</a:t>
            </a:fld>
            <a:endParaRPr lang="en-US" alt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dirty="0"/>
              <a:t>There are 5 easy ways you can start conserving water today.  </a:t>
            </a:r>
          </a:p>
          <a:p>
            <a:r>
              <a:rPr lang="en-US" altLang="en-US" dirty="0"/>
              <a:t>We all need to take responsibility for saving water whether or not there is a drought.</a:t>
            </a:r>
          </a:p>
          <a:p>
            <a:r>
              <a:rPr lang="en-US" altLang="en-US" dirty="0"/>
              <a:t>Remember, every drop counts.</a:t>
            </a:r>
          </a:p>
          <a:p>
            <a:endParaRPr lang="en-US" altLang="en-US" dirty="0" smtClean="0"/>
          </a:p>
          <a:p>
            <a:r>
              <a:rPr lang="en-US" altLang="en-US" dirty="0" smtClean="0"/>
              <a:t>Additional 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you are warming the shower water, put a bucket in to collect the clean water.  This water can be used for several things in your home, such as watering plants, mopping the floor and a variety of household chores.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Plan ahead when cooking and thaw out food in the refrigerator to prevent running under water to thaw.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 should also reduce the flow of water from your showerhead.  The average showerhead uses 2.5 gallons of water a minute.  A low-flow showerhead can easily reduce the flow to 1.5 gallons per minute.  </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If you don’t know how much water your shower uses, you can measure the flow rate per minute with a bucket.  You could hold the bucket under the showerhead for one minute, but it is easier to check the flow for 30 seconds and multiply by two to get the per minute flow.</a:t>
            </a:r>
          </a:p>
          <a:p>
            <a:endParaRPr lang="en-US" altLang="en-US" dirty="0"/>
          </a:p>
        </p:txBody>
      </p:sp>
    </p:spTree>
    <p:extLst>
      <p:ext uri="{BB962C8B-B14F-4D97-AF65-F5344CB8AC3E}">
        <p14:creationId xmlns:p14="http://schemas.microsoft.com/office/powerpoint/2010/main" val="421837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34C117-29E2-4899-B4E6-FDEEF6B96642}" type="slidenum">
              <a:rPr lang="en-US" altLang="en-US" sz="1200">
                <a:solidFill>
                  <a:srgbClr val="000000"/>
                </a:solidFill>
              </a:rPr>
              <a:pPr/>
              <a:t>12</a:t>
            </a:fld>
            <a:endParaRPr lang="en-US" altLang="en-US" sz="1200">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2721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629D5E-0738-48CB-B14D-72DA9F9C0B0B}" type="slidenum">
              <a:rPr lang="en-US" altLang="en-US" sz="1200"/>
              <a:pPr/>
              <a:t>13</a:t>
            </a:fld>
            <a:endParaRPr lang="en-US" altLang="en-US" sz="120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37881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0999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010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803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331131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16650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1389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456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6996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630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grpSp>
        <p:nvGrpSpPr>
          <p:cNvPr id="7" name="Group 6"/>
          <p:cNvGrpSpPr/>
          <p:nvPr/>
        </p:nvGrpSpPr>
        <p:grpSpPr>
          <a:xfrm>
            <a:off x="1245140" y="330741"/>
            <a:ext cx="10341388" cy="5763400"/>
            <a:chOff x="752858" y="744469"/>
            <a:chExt cx="10841384" cy="5349671"/>
          </a:xfrm>
          <a:solidFill>
            <a:srgbClr val="C8102E"/>
          </a:solidFill>
        </p:grpSpPr>
        <p:sp>
          <p:nvSpPr>
            <p:cNvPr id="11" name="Freeform 6"/>
            <p:cNvSpPr/>
            <p:nvPr/>
          </p:nvSpPr>
          <p:spPr bwMode="auto">
            <a:xfrm>
              <a:off x="9586238" y="4109746"/>
              <a:ext cx="2008004" cy="19843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B97800"/>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B97800"/>
            </a:solidFill>
            <a:ln w="0">
              <a:noFill/>
              <a:prstDash val="solid"/>
              <a:round/>
              <a:headEnd/>
              <a:tailEnd/>
            </a:ln>
          </p:spPr>
        </p:sp>
      </p:grpSp>
    </p:spTree>
    <p:extLst>
      <p:ext uri="{BB962C8B-B14F-4D97-AF65-F5344CB8AC3E}">
        <p14:creationId xmlns:p14="http://schemas.microsoft.com/office/powerpoint/2010/main" val="2452242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65569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8141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solidFill>
                  <a:srgbClr val="EFEDE3"/>
                </a:solidFill>
              </a:rPr>
              <a:pPr/>
              <a:t>9/12/2017</a:t>
            </a:fld>
            <a:endParaRPr lang="en-US" dirty="0">
              <a:solidFill>
                <a:srgbClr val="EFEDE3"/>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EFEDE3"/>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solidFill>
                  <a:srgbClr val="EFEDE3"/>
                </a:solidFill>
              </a:rPr>
              <a:pPr/>
              <a:t>‹#›</a:t>
            </a:fld>
            <a:endParaRPr lang="en-US" dirty="0">
              <a:solidFill>
                <a:srgbClr val="EFEDE3"/>
              </a:solidFill>
            </a:endParaRPr>
          </a:p>
        </p:txBody>
      </p:sp>
      <p:sp>
        <p:nvSpPr>
          <p:cNvPr id="7" name="Freeform 6" title="Crop Mark"/>
          <p:cNvSpPr/>
          <p:nvPr/>
        </p:nvSpPr>
        <p:spPr bwMode="auto">
          <a:xfrm>
            <a:off x="9422691" y="4464416"/>
            <a:ext cx="2412276" cy="1940043"/>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rgbClr val="B97800"/>
          </a:solidFill>
          <a:ln w="0">
            <a:noFill/>
            <a:prstDash val="solid"/>
            <a:round/>
            <a:headEnd/>
            <a:tailEnd/>
          </a:ln>
        </p:spPr>
      </p:sp>
    </p:spTree>
    <p:extLst>
      <p:ext uri="{BB962C8B-B14F-4D97-AF65-F5344CB8AC3E}">
        <p14:creationId xmlns:p14="http://schemas.microsoft.com/office/powerpoint/2010/main" val="1731885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6" name="Footer Placeholder 5"/>
          <p:cNvSpPr>
            <a:spLocks noGrp="1"/>
          </p:cNvSpPr>
          <p:nvPr>
            <p:ph type="ftr" sz="quarter" idx="11"/>
          </p:nvPr>
        </p:nvSpPr>
        <p:spPr/>
        <p:txBody>
          <a:bodyPr/>
          <a:lstStyle/>
          <a:p>
            <a:endParaRPr lang="en-US" dirty="0">
              <a:solidFill>
                <a:srgbClr val="191B0E"/>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5456274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8" name="Footer Placeholder 7"/>
          <p:cNvSpPr>
            <a:spLocks noGrp="1"/>
          </p:cNvSpPr>
          <p:nvPr>
            <p:ph type="ftr" sz="quarter" idx="11"/>
          </p:nvPr>
        </p:nvSpPr>
        <p:spPr/>
        <p:txBody>
          <a:bodyPr/>
          <a:lstStyle/>
          <a:p>
            <a:endParaRPr lang="en-US" dirty="0">
              <a:solidFill>
                <a:srgbClr val="191B0E"/>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7433146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4" name="Footer Placeholder 3"/>
          <p:cNvSpPr>
            <a:spLocks noGrp="1"/>
          </p:cNvSpPr>
          <p:nvPr>
            <p:ph type="ftr" sz="quarter" idx="11"/>
          </p:nvPr>
        </p:nvSpPr>
        <p:spPr/>
        <p:txBody>
          <a:bodyPr/>
          <a:lstStyle/>
          <a:p>
            <a:endParaRPr lang="en-US" dirty="0">
              <a:solidFill>
                <a:srgbClr val="191B0E"/>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4748764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3" name="Footer Placeholder 2"/>
          <p:cNvSpPr>
            <a:spLocks noGrp="1"/>
          </p:cNvSpPr>
          <p:nvPr>
            <p:ph type="ftr" sz="quarter" idx="11"/>
          </p:nvPr>
        </p:nvSpPr>
        <p:spPr/>
        <p:txBody>
          <a:bodyPr/>
          <a:lstStyle/>
          <a:p>
            <a:endParaRPr lang="en-US" dirty="0">
              <a:solidFill>
                <a:srgbClr val="191B0E"/>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2696230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a:solidFill>
            <a:srgbClr val="FFF9D9"/>
          </a:solidFill>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5303520" y="376"/>
            <a:ext cx="228600" cy="6858000"/>
          </a:xfrm>
          <a:prstGeom prst="rect">
            <a:avLst/>
          </a:prstGeom>
          <a:solidFill>
            <a:srgbClr val="B978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5862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a:solidFill>
            <a:srgbClr val="FFF9D9"/>
          </a:solid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5303520" y="376"/>
            <a:ext cx="228600" cy="6858000"/>
          </a:xfrm>
          <a:prstGeom prst="rect">
            <a:avLst/>
          </a:prstGeom>
          <a:solidFill>
            <a:srgbClr val="B978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17843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8923114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9/12/2017</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9544518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
            <a:ext cx="12124267" cy="6856413"/>
            <a:chOff x="0" y="0"/>
            <a:chExt cx="5728" cy="4319"/>
          </a:xfrm>
        </p:grpSpPr>
        <p:grpSp>
          <p:nvGrpSpPr>
            <p:cNvPr id="5" name="Group 1027"/>
            <p:cNvGrpSpPr>
              <a:grpSpLocks/>
            </p:cNvGrpSpPr>
            <p:nvPr userDrawn="1"/>
          </p:nvGrpSpPr>
          <p:grpSpPr bwMode="auto">
            <a:xfrm>
              <a:off x="962" y="1947"/>
              <a:ext cx="4766" cy="119"/>
              <a:chOff x="993" y="1028"/>
              <a:chExt cx="4766" cy="119"/>
            </a:xfrm>
          </p:grpSpPr>
          <p:sp>
            <p:nvSpPr>
              <p:cNvPr id="13" name="Rectangle 1028"/>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sp>
            <p:nvSpPr>
              <p:cNvPr id="14" name="Line 1029"/>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5" name="Line 1030"/>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6" name="Line 1031"/>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7" name="Line 1032"/>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8" name="Freeform 1033"/>
              <p:cNvSpPr>
                <a:spLocks/>
              </p:cNvSpPr>
              <p:nvPr userDrawn="1"/>
            </p:nvSpPr>
            <p:spPr bwMode="ltGray">
              <a:xfrm>
                <a:off x="993" y="1028"/>
                <a:ext cx="4765" cy="119"/>
              </a:xfrm>
              <a:custGeom>
                <a:avLst/>
                <a:gdLst>
                  <a:gd name="T0" fmla="*/ 0 w 4765"/>
                  <a:gd name="T1" fmla="*/ 118 h 119"/>
                  <a:gd name="T2" fmla="*/ 0 w 4765"/>
                  <a:gd name="T3" fmla="*/ 0 h 119"/>
                  <a:gd name="T4" fmla="*/ 4764 w 4765"/>
                  <a:gd name="T5" fmla="*/ 0 h 119"/>
                  <a:gd name="T6" fmla="*/ 0 60000 65536"/>
                  <a:gd name="T7" fmla="*/ 0 60000 65536"/>
                  <a:gd name="T8" fmla="*/ 0 60000 65536"/>
                </a:gdLst>
                <a:ahLst/>
                <a:cxnLst>
                  <a:cxn ang="T6">
                    <a:pos x="T0" y="T1"/>
                  </a:cxn>
                  <a:cxn ang="T7">
                    <a:pos x="T2" y="T3"/>
                  </a:cxn>
                  <a:cxn ang="T8">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nvGrpSpPr>
            <p:cNvPr id="6" name="Group 1034"/>
            <p:cNvGrpSpPr>
              <a:grpSpLocks/>
            </p:cNvGrpSpPr>
            <p:nvPr userDrawn="1"/>
          </p:nvGrpSpPr>
          <p:grpSpPr bwMode="auto">
            <a:xfrm>
              <a:off x="0" y="0"/>
              <a:ext cx="928" cy="4319"/>
              <a:chOff x="0" y="0"/>
              <a:chExt cx="928" cy="4319"/>
            </a:xfrm>
          </p:grpSpPr>
          <p:sp>
            <p:nvSpPr>
              <p:cNvPr id="7" name="Rectangle 1035"/>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grpSp>
            <p:nvGrpSpPr>
              <p:cNvPr id="8" name="Group 1036"/>
              <p:cNvGrpSpPr>
                <a:grpSpLocks/>
              </p:cNvGrpSpPr>
              <p:nvPr userDrawn="1"/>
            </p:nvGrpSpPr>
            <p:grpSpPr bwMode="auto">
              <a:xfrm>
                <a:off x="0" y="41"/>
                <a:ext cx="928" cy="4035"/>
                <a:chOff x="0" y="41"/>
                <a:chExt cx="928" cy="4035"/>
              </a:xfrm>
            </p:grpSpPr>
            <p:pic>
              <p:nvPicPr>
                <p:cNvPr id="9" name="Picture 10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014"/>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1038"/>
                <p:cNvSpPr>
                  <a:spLocks/>
                </p:cNvSpPr>
                <p:nvPr/>
              </p:nvSpPr>
              <p:spPr bwMode="ltGray">
                <a:xfrm>
                  <a:off x="38" y="41"/>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1" name="Freeform 1039"/>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2" name="Freeform 1040"/>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grpSp>
      <p:sp>
        <p:nvSpPr>
          <p:cNvPr id="34833" name="Rectangle 1041"/>
          <p:cNvSpPr>
            <a:spLocks noGrp="1" noChangeArrowheads="1"/>
          </p:cNvSpPr>
          <p:nvPr>
            <p:ph type="ctrTitle"/>
          </p:nvPr>
        </p:nvSpPr>
        <p:spPr>
          <a:xfrm>
            <a:off x="2203451" y="1806575"/>
            <a:ext cx="9855200" cy="1143000"/>
          </a:xfrm>
        </p:spPr>
        <p:txBody>
          <a:bodyPr/>
          <a:lstStyle>
            <a:lvl1pPr>
              <a:defRPr/>
            </a:lvl1pPr>
          </a:lstStyle>
          <a:p>
            <a:pPr lvl="0"/>
            <a:r>
              <a:rPr lang="en-US" altLang="en-US" noProof="0" smtClean="0"/>
              <a:t>Click to edit Master title style</a:t>
            </a:r>
          </a:p>
        </p:txBody>
      </p:sp>
      <p:sp>
        <p:nvSpPr>
          <p:cNvPr id="34834" name="Rectangle 1042"/>
          <p:cNvSpPr>
            <a:spLocks noGrp="1" noChangeArrowheads="1"/>
          </p:cNvSpPr>
          <p:nvPr>
            <p:ph type="subTitle" idx="1"/>
          </p:nvPr>
        </p:nvSpPr>
        <p:spPr>
          <a:xfrm>
            <a:off x="3454400" y="3559175"/>
            <a:ext cx="85344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19" name="Rectangle 1043"/>
          <p:cNvSpPr>
            <a:spLocks noGrp="1" noChangeArrowheads="1"/>
          </p:cNvSpPr>
          <p:nvPr>
            <p:ph type="dt" sz="half" idx="10"/>
          </p:nvPr>
        </p:nvSpPr>
        <p:spPr>
          <a:xfrm>
            <a:off x="2032001" y="6350000"/>
            <a:ext cx="2298700" cy="457200"/>
          </a:xfrm>
        </p:spPr>
        <p:txBody>
          <a:bodyPr anchor="b"/>
          <a:lstStyle>
            <a:lvl1pPr>
              <a:defRPr smtClean="0"/>
            </a:lvl1pPr>
          </a:lstStyle>
          <a:p>
            <a:pPr>
              <a:defRPr/>
            </a:pPr>
            <a:endParaRPr lang="en-US" altLang="en-US">
              <a:solidFill>
                <a:srgbClr val="996633"/>
              </a:solidFill>
            </a:endParaRPr>
          </a:p>
        </p:txBody>
      </p:sp>
      <p:sp>
        <p:nvSpPr>
          <p:cNvPr id="20" name="Rectangle 1044"/>
          <p:cNvSpPr>
            <a:spLocks noGrp="1" noChangeArrowheads="1"/>
          </p:cNvSpPr>
          <p:nvPr>
            <p:ph type="ftr" sz="quarter" idx="11"/>
          </p:nvPr>
        </p:nvSpPr>
        <p:spPr>
          <a:xfrm>
            <a:off x="4857751" y="6350000"/>
            <a:ext cx="4599516" cy="457200"/>
          </a:xfrm>
        </p:spPr>
        <p:txBody>
          <a:bodyPr anchor="b"/>
          <a:lstStyle>
            <a:lvl1pPr>
              <a:defRPr smtClean="0"/>
            </a:lvl1pPr>
          </a:lstStyle>
          <a:p>
            <a:pPr>
              <a:defRPr/>
            </a:pPr>
            <a:endParaRPr lang="en-US" altLang="en-US">
              <a:solidFill>
                <a:srgbClr val="996633"/>
              </a:solidFill>
            </a:endParaRPr>
          </a:p>
        </p:txBody>
      </p:sp>
      <p:sp>
        <p:nvSpPr>
          <p:cNvPr id="21" name="Rectangle 1045"/>
          <p:cNvSpPr>
            <a:spLocks noGrp="1" noChangeArrowheads="1"/>
          </p:cNvSpPr>
          <p:nvPr>
            <p:ph type="sldNum" sz="quarter" idx="12"/>
          </p:nvPr>
        </p:nvSpPr>
        <p:spPr>
          <a:xfrm>
            <a:off x="9855201" y="6350000"/>
            <a:ext cx="2298700" cy="457200"/>
          </a:xfrm>
        </p:spPr>
        <p:txBody>
          <a:bodyPr anchor="b"/>
          <a:lstStyle>
            <a:lvl1pPr>
              <a:defRPr smtClean="0"/>
            </a:lvl1pPr>
          </a:lstStyle>
          <a:p>
            <a:pPr>
              <a:defRPr/>
            </a:pPr>
            <a:fld id="{072DF053-08FC-4CAC-81BB-B1ECE4A8DF92}"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353621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6051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BEFC2202-5EC3-4CB5-8CA3-822A087E231B}"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378028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72C35848-DD15-4901-841C-33D89B2A64AD}"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532383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2734"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58568"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68AE3075-9C2D-4943-A40D-F1697DFFB463}"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24835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8"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9" name="Rectangle 20"/>
          <p:cNvSpPr>
            <a:spLocks noGrp="1" noChangeArrowheads="1"/>
          </p:cNvSpPr>
          <p:nvPr>
            <p:ph type="sldNum" sz="quarter" idx="12"/>
          </p:nvPr>
        </p:nvSpPr>
        <p:spPr>
          <a:ln/>
        </p:spPr>
        <p:txBody>
          <a:bodyPr/>
          <a:lstStyle>
            <a:lvl1pPr>
              <a:defRPr/>
            </a:lvl1pPr>
          </a:lstStyle>
          <a:p>
            <a:pPr>
              <a:defRPr/>
            </a:pPr>
            <a:fld id="{B451D212-A606-423C-A347-C5C910770EE7}"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3071917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4"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5" name="Rectangle 20"/>
          <p:cNvSpPr>
            <a:spLocks noGrp="1" noChangeArrowheads="1"/>
          </p:cNvSpPr>
          <p:nvPr>
            <p:ph type="sldNum" sz="quarter" idx="12"/>
          </p:nvPr>
        </p:nvSpPr>
        <p:spPr>
          <a:ln/>
        </p:spPr>
        <p:txBody>
          <a:bodyPr/>
          <a:lstStyle>
            <a:lvl1pPr>
              <a:defRPr/>
            </a:lvl1pPr>
          </a:lstStyle>
          <a:p>
            <a:pPr>
              <a:defRPr/>
            </a:pPr>
            <a:fld id="{06AD9E88-69D2-46BE-877D-C6B28DAF0C4B}"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602691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3"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4" name="Rectangle 20"/>
          <p:cNvSpPr>
            <a:spLocks noGrp="1" noChangeArrowheads="1"/>
          </p:cNvSpPr>
          <p:nvPr>
            <p:ph type="sldNum" sz="quarter" idx="12"/>
          </p:nvPr>
        </p:nvSpPr>
        <p:spPr>
          <a:ln/>
        </p:spPr>
        <p:txBody>
          <a:bodyPr/>
          <a:lstStyle>
            <a:lvl1pPr>
              <a:defRPr/>
            </a:lvl1pPr>
          </a:lstStyle>
          <a:p>
            <a:pPr>
              <a:defRPr/>
            </a:pPr>
            <a:fld id="{2D2A4751-5842-44A4-8D8D-82DD29D178AB}"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732379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B6059667-5DF3-4717-9AFC-0B13D928F282}"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126160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4E4205D4-4AD8-4B5E-A612-525DC8780324}"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4456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36FDBC7D-0AB5-444B-B32B-3A3E60665C15}"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3128513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085" y="304800"/>
            <a:ext cx="2542116"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2734" y="304800"/>
            <a:ext cx="74231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63F7A0C3-94B7-4086-9435-7A31DD32CC5D}"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394231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229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972734" y="1981200"/>
            <a:ext cx="4982633" cy="4114800"/>
          </a:xfrm>
        </p:spPr>
        <p:txBody>
          <a:bodyPr/>
          <a:lstStyle/>
          <a:p>
            <a:pPr lvl="0"/>
            <a:endParaRPr lang="en-US" noProof="0" smtClean="0"/>
          </a:p>
        </p:txBody>
      </p:sp>
      <p:sp>
        <p:nvSpPr>
          <p:cNvPr id="4" name="Text Placeholder 3"/>
          <p:cNvSpPr>
            <a:spLocks noGrp="1"/>
          </p:cNvSpPr>
          <p:nvPr>
            <p:ph type="body" sz="half" idx="2"/>
          </p:nvPr>
        </p:nvSpPr>
        <p:spPr>
          <a:xfrm>
            <a:off x="7158568"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59349858-6AAF-439E-BA71-78AABF6FF723}"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4420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72734"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7158568" y="1981200"/>
            <a:ext cx="4982633" cy="4114800"/>
          </a:xfrm>
        </p:spPr>
        <p:txBody>
          <a:bodyPr/>
          <a:lstStyle/>
          <a:p>
            <a:pPr lvl="0"/>
            <a:endParaRPr lang="en-US" noProof="0" smtClean="0"/>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24E19C4D-A328-4697-8C98-EDBCDC7BC2A0}"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127770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
            <a:ext cx="12124267" cy="6856413"/>
            <a:chOff x="0" y="0"/>
            <a:chExt cx="5728" cy="4319"/>
          </a:xfrm>
        </p:grpSpPr>
        <p:grpSp>
          <p:nvGrpSpPr>
            <p:cNvPr id="5" name="Group 1027"/>
            <p:cNvGrpSpPr>
              <a:grpSpLocks/>
            </p:cNvGrpSpPr>
            <p:nvPr userDrawn="1"/>
          </p:nvGrpSpPr>
          <p:grpSpPr bwMode="auto">
            <a:xfrm>
              <a:off x="962" y="1947"/>
              <a:ext cx="4766" cy="119"/>
              <a:chOff x="993" y="1028"/>
              <a:chExt cx="4766" cy="119"/>
            </a:xfrm>
          </p:grpSpPr>
          <p:sp>
            <p:nvSpPr>
              <p:cNvPr id="13" name="Rectangle 1028"/>
              <p:cNvSpPr>
                <a:spLocks noChangeArrowheads="1"/>
              </p:cNvSpPr>
              <p:nvPr userDrawn="1"/>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sp>
            <p:nvSpPr>
              <p:cNvPr id="14" name="Line 1029"/>
              <p:cNvSpPr>
                <a:spLocks noChangeShapeType="1"/>
              </p:cNvSpPr>
              <p:nvPr userDrawn="1"/>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5" name="Line 1030"/>
              <p:cNvSpPr>
                <a:spLocks noChangeShapeType="1"/>
              </p:cNvSpPr>
              <p:nvPr userDrawn="1"/>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6" name="Line 1031"/>
              <p:cNvSpPr>
                <a:spLocks noChangeShapeType="1"/>
              </p:cNvSpPr>
              <p:nvPr userDrawn="1"/>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7" name="Line 1032"/>
              <p:cNvSpPr>
                <a:spLocks noChangeShapeType="1"/>
              </p:cNvSpPr>
              <p:nvPr userDrawn="1"/>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8" name="Freeform 1033"/>
              <p:cNvSpPr>
                <a:spLocks/>
              </p:cNvSpPr>
              <p:nvPr userDrawn="1"/>
            </p:nvSpPr>
            <p:spPr bwMode="ltGray">
              <a:xfrm>
                <a:off x="993" y="1028"/>
                <a:ext cx="4765" cy="119"/>
              </a:xfrm>
              <a:custGeom>
                <a:avLst/>
                <a:gdLst>
                  <a:gd name="T0" fmla="*/ 0 w 4765"/>
                  <a:gd name="T1" fmla="*/ 118 h 119"/>
                  <a:gd name="T2" fmla="*/ 0 w 4765"/>
                  <a:gd name="T3" fmla="*/ 0 h 119"/>
                  <a:gd name="T4" fmla="*/ 4764 w 4765"/>
                  <a:gd name="T5" fmla="*/ 0 h 119"/>
                  <a:gd name="T6" fmla="*/ 0 60000 65536"/>
                  <a:gd name="T7" fmla="*/ 0 60000 65536"/>
                  <a:gd name="T8" fmla="*/ 0 60000 65536"/>
                </a:gdLst>
                <a:ahLst/>
                <a:cxnLst>
                  <a:cxn ang="T6">
                    <a:pos x="T0" y="T1"/>
                  </a:cxn>
                  <a:cxn ang="T7">
                    <a:pos x="T2" y="T3"/>
                  </a:cxn>
                  <a:cxn ang="T8">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nvGrpSpPr>
            <p:cNvPr id="6" name="Group 1034"/>
            <p:cNvGrpSpPr>
              <a:grpSpLocks/>
            </p:cNvGrpSpPr>
            <p:nvPr userDrawn="1"/>
          </p:nvGrpSpPr>
          <p:grpSpPr bwMode="auto">
            <a:xfrm>
              <a:off x="0" y="0"/>
              <a:ext cx="928" cy="4319"/>
              <a:chOff x="0" y="0"/>
              <a:chExt cx="928" cy="4319"/>
            </a:xfrm>
          </p:grpSpPr>
          <p:sp>
            <p:nvSpPr>
              <p:cNvPr id="7" name="Rectangle 1035"/>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grpSp>
            <p:nvGrpSpPr>
              <p:cNvPr id="8" name="Group 1036"/>
              <p:cNvGrpSpPr>
                <a:grpSpLocks/>
              </p:cNvGrpSpPr>
              <p:nvPr userDrawn="1"/>
            </p:nvGrpSpPr>
            <p:grpSpPr bwMode="auto">
              <a:xfrm>
                <a:off x="0" y="41"/>
                <a:ext cx="928" cy="4035"/>
                <a:chOff x="0" y="41"/>
                <a:chExt cx="928" cy="4035"/>
              </a:xfrm>
            </p:grpSpPr>
            <p:pic>
              <p:nvPicPr>
                <p:cNvPr id="9" name="Picture 10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014"/>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1038"/>
                <p:cNvSpPr>
                  <a:spLocks/>
                </p:cNvSpPr>
                <p:nvPr/>
              </p:nvSpPr>
              <p:spPr bwMode="ltGray">
                <a:xfrm>
                  <a:off x="38" y="41"/>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1" name="Freeform 1039"/>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2" name="Freeform 1040"/>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grpSp>
      <p:sp>
        <p:nvSpPr>
          <p:cNvPr id="34833" name="Rectangle 1041"/>
          <p:cNvSpPr>
            <a:spLocks noGrp="1" noChangeArrowheads="1"/>
          </p:cNvSpPr>
          <p:nvPr>
            <p:ph type="ctrTitle"/>
          </p:nvPr>
        </p:nvSpPr>
        <p:spPr>
          <a:xfrm>
            <a:off x="2203451" y="1806575"/>
            <a:ext cx="9855200" cy="1143000"/>
          </a:xfrm>
        </p:spPr>
        <p:txBody>
          <a:bodyPr/>
          <a:lstStyle>
            <a:lvl1pPr>
              <a:defRPr/>
            </a:lvl1pPr>
          </a:lstStyle>
          <a:p>
            <a:pPr lvl="0"/>
            <a:r>
              <a:rPr lang="en-US" altLang="en-US" noProof="0" smtClean="0"/>
              <a:t>Click to edit Master title style</a:t>
            </a:r>
          </a:p>
        </p:txBody>
      </p:sp>
      <p:sp>
        <p:nvSpPr>
          <p:cNvPr id="34834" name="Rectangle 1042"/>
          <p:cNvSpPr>
            <a:spLocks noGrp="1" noChangeArrowheads="1"/>
          </p:cNvSpPr>
          <p:nvPr>
            <p:ph type="subTitle" idx="1"/>
          </p:nvPr>
        </p:nvSpPr>
        <p:spPr>
          <a:xfrm>
            <a:off x="3454400" y="3559175"/>
            <a:ext cx="85344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19" name="Rectangle 1043"/>
          <p:cNvSpPr>
            <a:spLocks noGrp="1" noChangeArrowheads="1"/>
          </p:cNvSpPr>
          <p:nvPr>
            <p:ph type="dt" sz="half" idx="10"/>
          </p:nvPr>
        </p:nvSpPr>
        <p:spPr>
          <a:xfrm>
            <a:off x="2032001" y="6350000"/>
            <a:ext cx="2298700" cy="457200"/>
          </a:xfrm>
        </p:spPr>
        <p:txBody>
          <a:bodyPr anchor="b"/>
          <a:lstStyle>
            <a:lvl1pPr>
              <a:defRPr smtClean="0"/>
            </a:lvl1pPr>
          </a:lstStyle>
          <a:p>
            <a:pPr>
              <a:defRPr/>
            </a:pPr>
            <a:endParaRPr lang="en-US" altLang="en-US">
              <a:solidFill>
                <a:srgbClr val="996633"/>
              </a:solidFill>
            </a:endParaRPr>
          </a:p>
        </p:txBody>
      </p:sp>
      <p:sp>
        <p:nvSpPr>
          <p:cNvPr id="20" name="Rectangle 1044"/>
          <p:cNvSpPr>
            <a:spLocks noGrp="1" noChangeArrowheads="1"/>
          </p:cNvSpPr>
          <p:nvPr>
            <p:ph type="ftr" sz="quarter" idx="11"/>
          </p:nvPr>
        </p:nvSpPr>
        <p:spPr>
          <a:xfrm>
            <a:off x="4857751" y="6350000"/>
            <a:ext cx="4599516" cy="457200"/>
          </a:xfrm>
        </p:spPr>
        <p:txBody>
          <a:bodyPr anchor="b"/>
          <a:lstStyle>
            <a:lvl1pPr>
              <a:defRPr smtClean="0"/>
            </a:lvl1pPr>
          </a:lstStyle>
          <a:p>
            <a:pPr>
              <a:defRPr/>
            </a:pPr>
            <a:endParaRPr lang="en-US" altLang="en-US">
              <a:solidFill>
                <a:srgbClr val="996633"/>
              </a:solidFill>
            </a:endParaRPr>
          </a:p>
        </p:txBody>
      </p:sp>
      <p:sp>
        <p:nvSpPr>
          <p:cNvPr id="21" name="Rectangle 1045"/>
          <p:cNvSpPr>
            <a:spLocks noGrp="1" noChangeArrowheads="1"/>
          </p:cNvSpPr>
          <p:nvPr>
            <p:ph type="sldNum" sz="quarter" idx="12"/>
          </p:nvPr>
        </p:nvSpPr>
        <p:spPr>
          <a:xfrm>
            <a:off x="9855201" y="6350000"/>
            <a:ext cx="2298700" cy="457200"/>
          </a:xfrm>
        </p:spPr>
        <p:txBody>
          <a:bodyPr anchor="b"/>
          <a:lstStyle>
            <a:lvl1pPr>
              <a:defRPr smtClean="0"/>
            </a:lvl1pPr>
          </a:lstStyle>
          <a:p>
            <a:pPr>
              <a:defRPr/>
            </a:pPr>
            <a:fld id="{A0F99AE7-735A-4631-B6C0-B23D5E1D8419}"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2218436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17C0ABDD-CB38-421B-AFB9-6129276997B2}"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833764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4EF3E949-085E-45B5-86FA-5C47142442AE}"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2015623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2734"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58568"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F93B881F-6702-418A-96BA-F7E9751C5F76}"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282471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8"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9" name="Rectangle 20"/>
          <p:cNvSpPr>
            <a:spLocks noGrp="1" noChangeArrowheads="1"/>
          </p:cNvSpPr>
          <p:nvPr>
            <p:ph type="sldNum" sz="quarter" idx="12"/>
          </p:nvPr>
        </p:nvSpPr>
        <p:spPr>
          <a:ln/>
        </p:spPr>
        <p:txBody>
          <a:bodyPr/>
          <a:lstStyle>
            <a:lvl1pPr>
              <a:defRPr/>
            </a:lvl1pPr>
          </a:lstStyle>
          <a:p>
            <a:pPr>
              <a:defRPr/>
            </a:pPr>
            <a:fld id="{E72D5D71-6A2B-4604-BA46-9FA4F05E7744}"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223951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4"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5" name="Rectangle 20"/>
          <p:cNvSpPr>
            <a:spLocks noGrp="1" noChangeArrowheads="1"/>
          </p:cNvSpPr>
          <p:nvPr>
            <p:ph type="sldNum" sz="quarter" idx="12"/>
          </p:nvPr>
        </p:nvSpPr>
        <p:spPr>
          <a:ln/>
        </p:spPr>
        <p:txBody>
          <a:bodyPr/>
          <a:lstStyle>
            <a:lvl1pPr>
              <a:defRPr/>
            </a:lvl1pPr>
          </a:lstStyle>
          <a:p>
            <a:pPr>
              <a:defRPr/>
            </a:pPr>
            <a:fld id="{50D6DDF9-9122-4F76-8521-6D37BF25E7FE}"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907905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3"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4" name="Rectangle 20"/>
          <p:cNvSpPr>
            <a:spLocks noGrp="1" noChangeArrowheads="1"/>
          </p:cNvSpPr>
          <p:nvPr>
            <p:ph type="sldNum" sz="quarter" idx="12"/>
          </p:nvPr>
        </p:nvSpPr>
        <p:spPr>
          <a:ln/>
        </p:spPr>
        <p:txBody>
          <a:bodyPr/>
          <a:lstStyle>
            <a:lvl1pPr>
              <a:defRPr/>
            </a:lvl1pPr>
          </a:lstStyle>
          <a:p>
            <a:pPr>
              <a:defRPr/>
            </a:pPr>
            <a:fld id="{8280EED0-9B7E-4B3D-8027-2A3D46BFE3DB}"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4132346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D3257945-74E4-4979-8FDB-68AE6C603036}"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425778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0746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9DED8C8E-C71A-421C-9DDF-C01909B5E9C7}"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4253817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A3EAE3C5-965E-4493-8A3C-61587A4ED1E8}"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1355542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085" y="304800"/>
            <a:ext cx="2542116"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2734" y="304800"/>
            <a:ext cx="7423151"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5"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6" name="Rectangle 20"/>
          <p:cNvSpPr>
            <a:spLocks noGrp="1" noChangeArrowheads="1"/>
          </p:cNvSpPr>
          <p:nvPr>
            <p:ph type="sldNum" sz="quarter" idx="12"/>
          </p:nvPr>
        </p:nvSpPr>
        <p:spPr>
          <a:ln/>
        </p:spPr>
        <p:txBody>
          <a:bodyPr/>
          <a:lstStyle>
            <a:lvl1pPr>
              <a:defRPr/>
            </a:lvl1pPr>
          </a:lstStyle>
          <a:p>
            <a:pPr>
              <a:defRPr/>
            </a:pPr>
            <a:fld id="{A97AD3A3-35D7-4577-9292-C3B4529837DD}"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2420760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1972734" y="1981200"/>
            <a:ext cx="4982633" cy="4114800"/>
          </a:xfrm>
        </p:spPr>
        <p:txBody>
          <a:bodyPr/>
          <a:lstStyle/>
          <a:p>
            <a:pPr lvl="0"/>
            <a:endParaRPr lang="en-US" noProof="0" smtClean="0"/>
          </a:p>
        </p:txBody>
      </p:sp>
      <p:sp>
        <p:nvSpPr>
          <p:cNvPr id="4" name="Text Placeholder 3"/>
          <p:cNvSpPr>
            <a:spLocks noGrp="1"/>
          </p:cNvSpPr>
          <p:nvPr>
            <p:ph type="body" sz="half" idx="2"/>
          </p:nvPr>
        </p:nvSpPr>
        <p:spPr>
          <a:xfrm>
            <a:off x="7158568"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DAD898F9-1589-4BE4-8FAC-5438573C5FBD}"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3889789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72734" y="1981200"/>
            <a:ext cx="498263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7158568" y="1981200"/>
            <a:ext cx="4982633" cy="4114800"/>
          </a:xfrm>
        </p:spPr>
        <p:txBody>
          <a:bodyPr/>
          <a:lstStyle/>
          <a:p>
            <a:pPr lvl="0"/>
            <a:endParaRPr lang="en-US" noProof="0" smtClean="0"/>
          </a:p>
        </p:txBody>
      </p:sp>
      <p:sp>
        <p:nvSpPr>
          <p:cNvPr id="5" name="Rectangle 18"/>
          <p:cNvSpPr>
            <a:spLocks noGrp="1" noChangeArrowheads="1"/>
          </p:cNvSpPr>
          <p:nvPr>
            <p:ph type="dt" sz="half" idx="10"/>
          </p:nvPr>
        </p:nvSpPr>
        <p:spPr>
          <a:ln/>
        </p:spPr>
        <p:txBody>
          <a:bodyPr/>
          <a:lstStyle>
            <a:lvl1pPr>
              <a:defRPr/>
            </a:lvl1pPr>
          </a:lstStyle>
          <a:p>
            <a:pPr>
              <a:defRPr/>
            </a:pPr>
            <a:endParaRPr lang="en-US" altLang="en-US">
              <a:solidFill>
                <a:srgbClr val="996633"/>
              </a:solidFill>
            </a:endParaRPr>
          </a:p>
        </p:txBody>
      </p:sp>
      <p:sp>
        <p:nvSpPr>
          <p:cNvPr id="6" name="Rectangle 19"/>
          <p:cNvSpPr>
            <a:spLocks noGrp="1" noChangeArrowheads="1"/>
          </p:cNvSpPr>
          <p:nvPr>
            <p:ph type="ftr" sz="quarter" idx="11"/>
          </p:nvPr>
        </p:nvSpPr>
        <p:spPr>
          <a:ln/>
        </p:spPr>
        <p:txBody>
          <a:bodyPr/>
          <a:lstStyle>
            <a:lvl1pPr>
              <a:defRPr/>
            </a:lvl1pPr>
          </a:lstStyle>
          <a:p>
            <a:pPr>
              <a:defRPr/>
            </a:pPr>
            <a:endParaRPr lang="en-US" altLang="en-US">
              <a:solidFill>
                <a:srgbClr val="996633"/>
              </a:solidFill>
            </a:endParaRPr>
          </a:p>
        </p:txBody>
      </p:sp>
      <p:sp>
        <p:nvSpPr>
          <p:cNvPr id="7" name="Rectangle 20"/>
          <p:cNvSpPr>
            <a:spLocks noGrp="1" noChangeArrowheads="1"/>
          </p:cNvSpPr>
          <p:nvPr>
            <p:ph type="sldNum" sz="quarter" idx="12"/>
          </p:nvPr>
        </p:nvSpPr>
        <p:spPr>
          <a:ln/>
        </p:spPr>
        <p:txBody>
          <a:bodyPr/>
          <a:lstStyle>
            <a:lvl1pPr>
              <a:defRPr/>
            </a:lvl1pPr>
          </a:lstStyle>
          <a:p>
            <a:pPr>
              <a:defRPr/>
            </a:pPr>
            <a:fld id="{69316E9E-8E86-4731-82E9-11192542251D}" type="slidenum">
              <a:rPr lang="en-US" altLang="en-US">
                <a:solidFill>
                  <a:srgbClr val="996633"/>
                </a:solidFill>
              </a:rPr>
              <a:pPr>
                <a:defRPr/>
              </a:pPr>
              <a:t>‹#›</a:t>
            </a:fld>
            <a:endParaRPr lang="en-US" altLang="en-US">
              <a:solidFill>
                <a:srgbClr val="996633"/>
              </a:solidFill>
            </a:endParaRPr>
          </a:p>
        </p:txBody>
      </p:sp>
    </p:spTree>
    <p:extLst>
      <p:ext uri="{BB962C8B-B14F-4D97-AF65-F5344CB8AC3E}">
        <p14:creationId xmlns:p14="http://schemas.microsoft.com/office/powerpoint/2010/main" val="2747200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5729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3521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8173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7904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382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2611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8602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1061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4910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5371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02670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90565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3970490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93443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6527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670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017386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43080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3493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40850543-BA6E-481A-B0F8-17CBC30F597F}" type="datetime1">
              <a:rPr lang="en-US" smtClean="0"/>
              <a:pPr>
                <a:defRPr/>
              </a:pPr>
              <a:t>9/12/2017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CA4344FE-5440-45FA-8738-4098F4DD6064}" type="slidenum">
              <a:rPr lang="en-US" altLang="en-US" smtClean="0"/>
              <a:pPr>
                <a:defRPr/>
              </a:pPr>
              <a:t>‹#›</a:t>
            </a:fld>
            <a:endParaRPr lang="en-US"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05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5530D8F-2658-4427-9E11-55B9BA704E34}" type="datetime1">
              <a:rPr lang="en-US" smtClean="0"/>
              <a:pPr>
                <a:defRPr/>
              </a:pPr>
              <a:t>9/12/2017</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95DD09A-4404-411A-AF3E-37001E344B9E}" type="slidenum">
              <a:rPr lang="en-US" altLang="en-US" smtClean="0"/>
              <a:pPr>
                <a:defRPr/>
              </a:pPr>
              <a:t>‹#›</a:t>
            </a:fld>
            <a:endParaRPr lang="en-US" altLang="en-US"/>
          </a:p>
        </p:txBody>
      </p:sp>
    </p:spTree>
    <p:extLst>
      <p:ext uri="{BB962C8B-B14F-4D97-AF65-F5344CB8AC3E}">
        <p14:creationId xmlns:p14="http://schemas.microsoft.com/office/powerpoint/2010/main" val="2794093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B84DF64-9231-4E77-9C2C-3801681FF40B}" type="datetime1">
              <a:rPr lang="en-US" smtClean="0"/>
              <a:pPr>
                <a:defRPr/>
              </a:pPr>
              <a:t>9/12/2017</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CB05DC-2AE5-449E-957A-218F9011BFF9}" type="slidenum">
              <a:rPr lang="en-US" altLang="en-US" smtClean="0"/>
              <a:pPr>
                <a:defRPr/>
              </a:pPr>
              <a:t>‹#›</a:t>
            </a:fld>
            <a:endParaRPr lang="en-US"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21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2DE4DDC-C55A-45AC-8B3E-CCBAF9173535}" type="datetime1">
              <a:rPr lang="en-US" smtClean="0"/>
              <a:pPr>
                <a:defRPr/>
              </a:pPr>
              <a:t>9/12/2017</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511F648-4BD5-45B6-A514-F222FBFD922F}" type="slidenum">
              <a:rPr lang="en-US" altLang="en-US" smtClean="0"/>
              <a:pPr>
                <a:defRPr/>
              </a:pPr>
              <a:t>‹#›</a:t>
            </a:fld>
            <a:endParaRPr lang="en-US" altLang="en-US"/>
          </a:p>
        </p:txBody>
      </p:sp>
    </p:spTree>
    <p:extLst>
      <p:ext uri="{BB962C8B-B14F-4D97-AF65-F5344CB8AC3E}">
        <p14:creationId xmlns:p14="http://schemas.microsoft.com/office/powerpoint/2010/main" val="491570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6DFCD80-B04F-437D-8F1B-2AF4F188479F}" type="datetime1">
              <a:rPr lang="en-US" smtClean="0"/>
              <a:pPr>
                <a:defRPr/>
              </a:pPr>
              <a:t>9/12/2017</a:t>
            </a:fld>
            <a:endParaRPr lang="en-US"/>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2069DE9-8DE7-460B-8C47-B2CC67B4527C}" type="slidenum">
              <a:rPr lang="en-US" altLang="en-US" smtClean="0"/>
              <a:pPr>
                <a:defRPr/>
              </a:pPr>
              <a:t>‹#›</a:t>
            </a:fld>
            <a:endParaRPr lang="en-US" altLang="en-US"/>
          </a:p>
        </p:txBody>
      </p:sp>
    </p:spTree>
    <p:extLst>
      <p:ext uri="{BB962C8B-B14F-4D97-AF65-F5344CB8AC3E}">
        <p14:creationId xmlns:p14="http://schemas.microsoft.com/office/powerpoint/2010/main" val="3019109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971243D-374E-40AD-9F30-F6A26F778299}" type="datetime1">
              <a:rPr lang="en-US" smtClean="0"/>
              <a:pPr>
                <a:defRPr/>
              </a:pPr>
              <a:t>9/12/2017</a:t>
            </a:fld>
            <a:endParaRPr lang="en-US"/>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46CF1-727C-4190-8621-E18710835B12}" type="slidenum">
              <a:rPr lang="en-US" altLang="en-US" smtClean="0"/>
              <a:pPr>
                <a:defRPr/>
              </a:pPr>
              <a:t>‹#›</a:t>
            </a:fld>
            <a:endParaRPr lang="en-US" altLang="en-US"/>
          </a:p>
        </p:txBody>
      </p:sp>
    </p:spTree>
    <p:extLst>
      <p:ext uri="{BB962C8B-B14F-4D97-AF65-F5344CB8AC3E}">
        <p14:creationId xmlns:p14="http://schemas.microsoft.com/office/powerpoint/2010/main" val="1595698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473044-BE99-4238-A8A6-6425884C44F7}" type="datetime1">
              <a:rPr lang="en-US" smtClean="0"/>
              <a:pPr>
                <a:defRPr/>
              </a:pPr>
              <a:t>9/12/2017</a:t>
            </a:fld>
            <a:endParaRPr lang="en-US"/>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3915E1D-603C-4B14-B9EF-2AA938E0ED7E}" type="slidenum">
              <a:rPr lang="en-US" altLang="en-US" smtClean="0"/>
              <a:pPr>
                <a:defRPr/>
              </a:pPr>
              <a:t>‹#›</a:t>
            </a:fld>
            <a:endParaRPr lang="en-US" altLang="en-US"/>
          </a:p>
        </p:txBody>
      </p:sp>
    </p:spTree>
    <p:extLst>
      <p:ext uri="{BB962C8B-B14F-4D97-AF65-F5344CB8AC3E}">
        <p14:creationId xmlns:p14="http://schemas.microsoft.com/office/powerpoint/2010/main" val="2816969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783472E-3091-4F5E-A77A-84F5DFC5E261}" type="datetime1">
              <a:rPr lang="en-US" smtClean="0"/>
              <a:pPr>
                <a:defRPr/>
              </a:pPr>
              <a:t>9/12/2017</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4BD633E-86BE-401E-8F3F-A07D63994D8B}" type="slidenum">
              <a:rPr lang="en-US" altLang="en-US" smtClean="0"/>
              <a:pPr>
                <a:defRPr/>
              </a:pPr>
              <a:t>‹#›</a:t>
            </a:fld>
            <a:endParaRPr lang="en-US" altLang="en-US"/>
          </a:p>
        </p:txBody>
      </p:sp>
    </p:spTree>
    <p:extLst>
      <p:ext uri="{BB962C8B-B14F-4D97-AF65-F5344CB8AC3E}">
        <p14:creationId xmlns:p14="http://schemas.microsoft.com/office/powerpoint/2010/main" val="9592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9267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EF9B4E7-4F7A-490E-988E-4DB9C39D6976}" type="datetime1">
              <a:rPr lang="en-US" smtClean="0"/>
              <a:pPr>
                <a:defRPr/>
              </a:pPr>
              <a:t>9/12/2017</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D199B95-3016-482A-A1F1-DDC481C72506}" type="slidenum">
              <a:rPr lang="en-US" altLang="en-US" smtClean="0"/>
              <a:pPr>
                <a:defRPr/>
              </a:pPr>
              <a:t>‹#›</a:t>
            </a:fld>
            <a:endParaRPr lang="en-US" altLang="en-US"/>
          </a:p>
        </p:txBody>
      </p:sp>
    </p:spTree>
    <p:extLst>
      <p:ext uri="{BB962C8B-B14F-4D97-AF65-F5344CB8AC3E}">
        <p14:creationId xmlns:p14="http://schemas.microsoft.com/office/powerpoint/2010/main" val="1101377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A39E399-BE85-4061-8D2D-D6C9C8FF852C}" type="datetime1">
              <a:rPr lang="en-US" smtClean="0"/>
              <a:pPr>
                <a:defRPr/>
              </a:pPr>
              <a:t>9/12/2017</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9FED721-3467-4D69-BDF1-4C1AB2E3F288}" type="slidenum">
              <a:rPr lang="en-US" altLang="en-US" smtClean="0"/>
              <a:pPr>
                <a:defRPr/>
              </a:pPr>
              <a:t>‹#›</a:t>
            </a:fld>
            <a:endParaRPr lang="en-US" altLang="en-US"/>
          </a:p>
        </p:txBody>
      </p:sp>
    </p:spTree>
    <p:extLst>
      <p:ext uri="{BB962C8B-B14F-4D97-AF65-F5344CB8AC3E}">
        <p14:creationId xmlns:p14="http://schemas.microsoft.com/office/powerpoint/2010/main" val="38822186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90A8BA1-AA6D-43D8-8397-84D7678A23ED}" type="datetime1">
              <a:rPr lang="en-US" smtClean="0"/>
              <a:pPr>
                <a:defRPr/>
              </a:pPr>
              <a:t>9/12/2017</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6871DDC-D312-47FB-9D64-DDFD79C2E3B1}" type="slidenum">
              <a:rPr lang="en-US" altLang="en-US" smtClean="0"/>
              <a:pPr>
                <a:defRPr/>
              </a:pPr>
              <a:t>‹#›</a:t>
            </a:fld>
            <a:endParaRPr lang="en-US" altLang="en-US"/>
          </a:p>
        </p:txBody>
      </p:sp>
    </p:spTree>
    <p:extLst>
      <p:ext uri="{BB962C8B-B14F-4D97-AF65-F5344CB8AC3E}">
        <p14:creationId xmlns:p14="http://schemas.microsoft.com/office/powerpoint/2010/main" val="37910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9/12/2017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923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5.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1.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48A87A34-81AB-432B-8DAE-1953F412C126}" type="datetimeFigureOut">
              <a:rPr lang="en-US" smtClean="0">
                <a:solidFill>
                  <a:prstClr val="black"/>
                </a:solidFill>
              </a:rPr>
              <a:pPr defTabSz="457200"/>
              <a:t>9/12/2017</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05419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87DE6118-2437-4B30-8E3C-4D2BE6020583}" type="datetimeFigureOut">
              <a:rPr lang="en-US" dirty="0">
                <a:solidFill>
                  <a:srgbClr val="191B0E"/>
                </a:solidFill>
              </a:rPr>
              <a:pPr defTabSz="457200"/>
              <a:t>9/12/2017</a:t>
            </a:fld>
            <a:endParaRPr lang="en-US" dirty="0">
              <a:solidFill>
                <a:srgbClr val="191B0E"/>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191B0E"/>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9E57DC2-970A-4B3E-BB1C-7A09969E49DF}" type="slidenum">
              <a:rPr lang="en-US" dirty="0">
                <a:solidFill>
                  <a:srgbClr val="191B0E"/>
                </a:solidFill>
              </a:rPr>
              <a:pPr defTabSz="457200"/>
              <a:t>‹#›</a:t>
            </a:fld>
            <a:endParaRPr lang="en-US" dirty="0">
              <a:solidFill>
                <a:srgbClr val="191B0E"/>
              </a:solidFill>
            </a:endParaRPr>
          </a:p>
        </p:txBody>
      </p:sp>
      <p:sp>
        <p:nvSpPr>
          <p:cNvPr id="9" name="Rectangle 8" title="Side bar"/>
          <p:cNvSpPr/>
          <p:nvPr/>
        </p:nvSpPr>
        <p:spPr>
          <a:xfrm>
            <a:off x="478095" y="376"/>
            <a:ext cx="228600" cy="6858000"/>
          </a:xfrm>
          <a:prstGeom prst="rect">
            <a:avLst/>
          </a:prstGeom>
          <a:solidFill>
            <a:srgbClr val="B978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2632269">
            <a:off x="8189069" y="259"/>
            <a:ext cx="4625502" cy="3083668"/>
          </a:xfrm>
          <a:prstGeom prst="rect">
            <a:avLst/>
          </a:prstGeom>
        </p:spPr>
      </p:pic>
    </p:spTree>
    <p:extLst>
      <p:ext uri="{BB962C8B-B14F-4D97-AF65-F5344CB8AC3E}">
        <p14:creationId xmlns:p14="http://schemas.microsoft.com/office/powerpoint/2010/main" val="32171891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
            <a:ext cx="12189884" cy="6856413"/>
            <a:chOff x="0" y="0"/>
            <a:chExt cx="5759" cy="4319"/>
          </a:xfrm>
        </p:grpSpPr>
        <p:grpSp>
          <p:nvGrpSpPr>
            <p:cNvPr id="1032" name="Group 3"/>
            <p:cNvGrpSpPr>
              <a:grpSpLocks/>
            </p:cNvGrpSpPr>
            <p:nvPr/>
          </p:nvGrpSpPr>
          <p:grpSpPr bwMode="auto">
            <a:xfrm>
              <a:off x="0" y="0"/>
              <a:ext cx="926" cy="4319"/>
              <a:chOff x="0" y="0"/>
              <a:chExt cx="926" cy="4319"/>
            </a:xfrm>
          </p:grpSpPr>
          <p:sp>
            <p:nvSpPr>
              <p:cNvPr id="1040" name="Rectangle 4"/>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pic>
            <p:nvPicPr>
              <p:cNvPr id="1041"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6" y="31"/>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 name="Freeform 6"/>
              <p:cNvSpPr>
                <a:spLocks/>
              </p:cNvSpPr>
              <p:nvPr/>
            </p:nvSpPr>
            <p:spPr bwMode="ltGray">
              <a:xfrm>
                <a:off x="6" y="1023"/>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43" name="Freeform 7"/>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44" name="Freeform 8"/>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nvGrpSpPr>
            <p:cNvPr id="1033" name="Group 9"/>
            <p:cNvGrpSpPr>
              <a:grpSpLocks/>
            </p:cNvGrpSpPr>
            <p:nvPr/>
          </p:nvGrpSpPr>
          <p:grpSpPr bwMode="auto">
            <a:xfrm>
              <a:off x="993" y="1028"/>
              <a:ext cx="4766" cy="119"/>
              <a:chOff x="993" y="1028"/>
              <a:chExt cx="4766" cy="119"/>
            </a:xfrm>
          </p:grpSpPr>
          <p:sp>
            <p:nvSpPr>
              <p:cNvPr id="1034"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sp>
            <p:nvSpPr>
              <p:cNvPr id="1035"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6"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7"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8"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9" name="Freeform 15"/>
              <p:cNvSpPr>
                <a:spLocks/>
              </p:cNvSpPr>
              <p:nvPr/>
            </p:nvSpPr>
            <p:spPr bwMode="ltGray">
              <a:xfrm>
                <a:off x="993" y="1028"/>
                <a:ext cx="4765" cy="119"/>
              </a:xfrm>
              <a:custGeom>
                <a:avLst/>
                <a:gdLst>
                  <a:gd name="T0" fmla="*/ 0 w 4765"/>
                  <a:gd name="T1" fmla="*/ 118 h 119"/>
                  <a:gd name="T2" fmla="*/ 0 w 4765"/>
                  <a:gd name="T3" fmla="*/ 0 h 119"/>
                  <a:gd name="T4" fmla="*/ 4764 w 4765"/>
                  <a:gd name="T5" fmla="*/ 0 h 119"/>
                  <a:gd name="T6" fmla="*/ 0 60000 65536"/>
                  <a:gd name="T7" fmla="*/ 0 60000 65536"/>
                  <a:gd name="T8" fmla="*/ 0 60000 65536"/>
                </a:gdLst>
                <a:ahLst/>
                <a:cxnLst>
                  <a:cxn ang="T6">
                    <a:pos x="T0" y="T1"/>
                  </a:cxn>
                  <a:cxn ang="T7">
                    <a:pos x="T2" y="T3"/>
                  </a:cxn>
                  <a:cxn ang="T8">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sp>
        <p:nvSpPr>
          <p:cNvPr id="1027" name="Rectangle 16"/>
          <p:cNvSpPr>
            <a:spLocks noGrp="1" noChangeArrowheads="1"/>
          </p:cNvSpPr>
          <p:nvPr>
            <p:ph type="title"/>
          </p:nvPr>
        </p:nvSpPr>
        <p:spPr bwMode="auto">
          <a:xfrm>
            <a:off x="2038351" y="304800"/>
            <a:ext cx="100859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17"/>
          <p:cNvSpPr>
            <a:spLocks noGrp="1" noChangeArrowheads="1"/>
          </p:cNvSpPr>
          <p:nvPr>
            <p:ph type="body" idx="1"/>
          </p:nvPr>
        </p:nvSpPr>
        <p:spPr bwMode="auto">
          <a:xfrm>
            <a:off x="1972733" y="1981200"/>
            <a:ext cx="1016846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810" name="Rectangle 18"/>
          <p:cNvSpPr>
            <a:spLocks noGrp="1" noChangeArrowheads="1"/>
          </p:cNvSpPr>
          <p:nvPr>
            <p:ph type="dt" sz="half" idx="2"/>
          </p:nvPr>
        </p:nvSpPr>
        <p:spPr bwMode="auto">
          <a:xfrm>
            <a:off x="1974851" y="6248400"/>
            <a:ext cx="23770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smtClean="0">
                <a:solidFill>
                  <a:schemeClr val="tx2"/>
                </a:solidFill>
              </a:defRPr>
            </a:lvl1pPr>
          </a:lstStyle>
          <a:p>
            <a:pPr fontAlgn="base">
              <a:spcBef>
                <a:spcPct val="0"/>
              </a:spcBef>
              <a:spcAft>
                <a:spcPct val="0"/>
              </a:spcAft>
              <a:defRPr/>
            </a:pPr>
            <a:endParaRPr lang="en-US" altLang="en-US">
              <a:solidFill>
                <a:srgbClr val="996633"/>
              </a:solidFill>
            </a:endParaRPr>
          </a:p>
        </p:txBody>
      </p:sp>
      <p:sp>
        <p:nvSpPr>
          <p:cNvPr id="33811" name="Rectangle 19"/>
          <p:cNvSpPr>
            <a:spLocks noGrp="1" noChangeArrowheads="1"/>
          </p:cNvSpPr>
          <p:nvPr>
            <p:ph type="ftr" sz="quarter" idx="3"/>
          </p:nvPr>
        </p:nvSpPr>
        <p:spPr bwMode="auto">
          <a:xfrm>
            <a:off x="5063067"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smtClean="0">
                <a:solidFill>
                  <a:schemeClr val="tx2"/>
                </a:solidFill>
              </a:defRPr>
            </a:lvl1pPr>
          </a:lstStyle>
          <a:p>
            <a:pPr fontAlgn="base">
              <a:spcBef>
                <a:spcPct val="0"/>
              </a:spcBef>
              <a:spcAft>
                <a:spcPct val="0"/>
              </a:spcAft>
              <a:defRPr/>
            </a:pPr>
            <a:endParaRPr lang="en-US" altLang="en-US">
              <a:solidFill>
                <a:srgbClr val="996633"/>
              </a:solidFill>
            </a:endParaRPr>
          </a:p>
        </p:txBody>
      </p:sp>
      <p:sp>
        <p:nvSpPr>
          <p:cNvPr id="33812" name="Rectangle 20"/>
          <p:cNvSpPr>
            <a:spLocks noGrp="1" noChangeArrowheads="1"/>
          </p:cNvSpPr>
          <p:nvPr>
            <p:ph type="sldNum" sz="quarter" idx="4"/>
          </p:nvPr>
        </p:nvSpPr>
        <p:spPr bwMode="auto">
          <a:xfrm>
            <a:off x="9635067"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smtClean="0">
                <a:solidFill>
                  <a:schemeClr val="tx2"/>
                </a:solidFill>
              </a:defRPr>
            </a:lvl1pPr>
          </a:lstStyle>
          <a:p>
            <a:pPr fontAlgn="base">
              <a:spcBef>
                <a:spcPct val="0"/>
              </a:spcBef>
              <a:spcAft>
                <a:spcPct val="0"/>
              </a:spcAft>
              <a:defRPr/>
            </a:pPr>
            <a:fld id="{4BE3D56A-B1A0-41B1-8787-B8D171BD1B45}" type="slidenum">
              <a:rPr lang="en-US" altLang="en-US">
                <a:solidFill>
                  <a:srgbClr val="996633"/>
                </a:solidFill>
              </a:rPr>
              <a:pPr fontAlgn="base">
                <a:spcBef>
                  <a:spcPct val="0"/>
                </a:spcBef>
                <a:spcAft>
                  <a:spcPct val="0"/>
                </a:spcAft>
                <a:defRPr/>
              </a:pPr>
              <a:t>‹#›</a:t>
            </a:fld>
            <a:endParaRPr lang="en-US" altLang="en-US">
              <a:solidFill>
                <a:srgbClr val="996633"/>
              </a:solidFill>
            </a:endParaRPr>
          </a:p>
        </p:txBody>
      </p:sp>
    </p:spTree>
    <p:extLst>
      <p:ext uri="{BB962C8B-B14F-4D97-AF65-F5344CB8AC3E}">
        <p14:creationId xmlns:p14="http://schemas.microsoft.com/office/powerpoint/2010/main" val="27582179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spcBef>
          <a:spcPct val="0"/>
        </a:spcBef>
        <a:spcAft>
          <a:spcPct val="0"/>
        </a:spcAft>
        <a:defRPr sz="4400" i="1" kern="1200">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anose="02020603050405020304" pitchFamily="18" charset="0"/>
        </a:defRPr>
      </a:lvl2pPr>
      <a:lvl3pPr algn="l" rtl="0" eaLnBrk="0" fontAlgn="base" hangingPunct="0">
        <a:spcBef>
          <a:spcPct val="0"/>
        </a:spcBef>
        <a:spcAft>
          <a:spcPct val="0"/>
        </a:spcAft>
        <a:defRPr sz="4400" i="1">
          <a:solidFill>
            <a:schemeClr val="tx2"/>
          </a:solidFill>
          <a:latin typeface="Times New Roman" panose="02020603050405020304" pitchFamily="18" charset="0"/>
        </a:defRPr>
      </a:lvl3pPr>
      <a:lvl4pPr algn="l" rtl="0" eaLnBrk="0" fontAlgn="base" hangingPunct="0">
        <a:spcBef>
          <a:spcPct val="0"/>
        </a:spcBef>
        <a:spcAft>
          <a:spcPct val="0"/>
        </a:spcAft>
        <a:defRPr sz="4400" i="1">
          <a:solidFill>
            <a:schemeClr val="tx2"/>
          </a:solidFill>
          <a:latin typeface="Times New Roman" panose="02020603050405020304" pitchFamily="18" charset="0"/>
        </a:defRPr>
      </a:lvl4pPr>
      <a:lvl5pPr algn="l"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
            <a:ext cx="12189884" cy="6856413"/>
            <a:chOff x="0" y="0"/>
            <a:chExt cx="5759" cy="4319"/>
          </a:xfrm>
        </p:grpSpPr>
        <p:grpSp>
          <p:nvGrpSpPr>
            <p:cNvPr id="1032" name="Group 3"/>
            <p:cNvGrpSpPr>
              <a:grpSpLocks/>
            </p:cNvGrpSpPr>
            <p:nvPr/>
          </p:nvGrpSpPr>
          <p:grpSpPr bwMode="auto">
            <a:xfrm>
              <a:off x="0" y="0"/>
              <a:ext cx="926" cy="4319"/>
              <a:chOff x="0" y="0"/>
              <a:chExt cx="926" cy="4319"/>
            </a:xfrm>
          </p:grpSpPr>
          <p:sp>
            <p:nvSpPr>
              <p:cNvPr id="1040" name="Rectangle 4"/>
              <p:cNvSpPr>
                <a:spLocks noChangeArrowheads="1"/>
              </p:cNvSpPr>
              <p:nvPr/>
            </p:nvSpPr>
            <p:spPr bwMode="ltGray">
              <a:xfrm>
                <a:off x="0" y="0"/>
                <a:ext cx="923" cy="43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pic>
            <p:nvPicPr>
              <p:cNvPr id="1041"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6" y="31"/>
                <a:ext cx="920" cy="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2" name="Freeform 6"/>
              <p:cNvSpPr>
                <a:spLocks/>
              </p:cNvSpPr>
              <p:nvPr/>
            </p:nvSpPr>
            <p:spPr bwMode="ltGray">
              <a:xfrm>
                <a:off x="6" y="1023"/>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43" name="Freeform 7"/>
              <p:cNvSpPr>
                <a:spLocks/>
              </p:cNvSpPr>
              <p:nvPr/>
            </p:nvSpPr>
            <p:spPr bwMode="ltGray">
              <a:xfrm>
                <a:off x="6" y="2087"/>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44" name="Freeform 8"/>
              <p:cNvSpPr>
                <a:spLocks/>
              </p:cNvSpPr>
              <p:nvPr/>
            </p:nvSpPr>
            <p:spPr bwMode="ltGray">
              <a:xfrm>
                <a:off x="6" y="3160"/>
                <a:ext cx="890" cy="916"/>
              </a:xfrm>
              <a:custGeom>
                <a:avLst/>
                <a:gdLst>
                  <a:gd name="T0" fmla="*/ 307 w 890"/>
                  <a:gd name="T1" fmla="*/ 292 h 916"/>
                  <a:gd name="T2" fmla="*/ 307 w 890"/>
                  <a:gd name="T3" fmla="*/ 234 h 916"/>
                  <a:gd name="T4" fmla="*/ 261 w 890"/>
                  <a:gd name="T5" fmla="*/ 159 h 916"/>
                  <a:gd name="T6" fmla="*/ 247 w 890"/>
                  <a:gd name="T7" fmla="*/ 91 h 916"/>
                  <a:gd name="T8" fmla="*/ 225 w 890"/>
                  <a:gd name="T9" fmla="*/ 24 h 916"/>
                  <a:gd name="T10" fmla="*/ 259 w 890"/>
                  <a:gd name="T11" fmla="*/ 21 h 916"/>
                  <a:gd name="T12" fmla="*/ 298 w 890"/>
                  <a:gd name="T13" fmla="*/ 82 h 916"/>
                  <a:gd name="T14" fmla="*/ 322 w 890"/>
                  <a:gd name="T15" fmla="*/ 118 h 916"/>
                  <a:gd name="T16" fmla="*/ 358 w 890"/>
                  <a:gd name="T17" fmla="*/ 180 h 916"/>
                  <a:gd name="T18" fmla="*/ 406 w 890"/>
                  <a:gd name="T19" fmla="*/ 240 h 916"/>
                  <a:gd name="T20" fmla="*/ 505 w 890"/>
                  <a:gd name="T21" fmla="*/ 184 h 916"/>
                  <a:gd name="T22" fmla="*/ 514 w 890"/>
                  <a:gd name="T23" fmla="*/ 118 h 916"/>
                  <a:gd name="T24" fmla="*/ 552 w 890"/>
                  <a:gd name="T25" fmla="*/ 69 h 916"/>
                  <a:gd name="T26" fmla="*/ 589 w 890"/>
                  <a:gd name="T27" fmla="*/ 13 h 916"/>
                  <a:gd name="T28" fmla="*/ 615 w 890"/>
                  <a:gd name="T29" fmla="*/ 16 h 916"/>
                  <a:gd name="T30" fmla="*/ 600 w 890"/>
                  <a:gd name="T31" fmla="*/ 49 h 916"/>
                  <a:gd name="T32" fmla="*/ 592 w 890"/>
                  <a:gd name="T33" fmla="*/ 124 h 916"/>
                  <a:gd name="T34" fmla="*/ 574 w 890"/>
                  <a:gd name="T35" fmla="*/ 186 h 916"/>
                  <a:gd name="T36" fmla="*/ 568 w 890"/>
                  <a:gd name="T37" fmla="*/ 282 h 916"/>
                  <a:gd name="T38" fmla="*/ 645 w 890"/>
                  <a:gd name="T39" fmla="*/ 325 h 916"/>
                  <a:gd name="T40" fmla="*/ 720 w 890"/>
                  <a:gd name="T41" fmla="*/ 277 h 916"/>
                  <a:gd name="T42" fmla="*/ 816 w 890"/>
                  <a:gd name="T43" fmla="*/ 253 h 916"/>
                  <a:gd name="T44" fmla="*/ 861 w 890"/>
                  <a:gd name="T45" fmla="*/ 279 h 916"/>
                  <a:gd name="T46" fmla="*/ 796 w 890"/>
                  <a:gd name="T47" fmla="*/ 324 h 916"/>
                  <a:gd name="T48" fmla="*/ 735 w 890"/>
                  <a:gd name="T49" fmla="*/ 352 h 916"/>
                  <a:gd name="T50" fmla="*/ 669 w 890"/>
                  <a:gd name="T51" fmla="*/ 409 h 916"/>
                  <a:gd name="T52" fmla="*/ 673 w 890"/>
                  <a:gd name="T53" fmla="*/ 510 h 916"/>
                  <a:gd name="T54" fmla="*/ 751 w 890"/>
                  <a:gd name="T55" fmla="*/ 535 h 916"/>
                  <a:gd name="T56" fmla="*/ 819 w 890"/>
                  <a:gd name="T57" fmla="*/ 577 h 916"/>
                  <a:gd name="T58" fmla="*/ 874 w 890"/>
                  <a:gd name="T59" fmla="*/ 606 h 916"/>
                  <a:gd name="T60" fmla="*/ 867 w 890"/>
                  <a:gd name="T61" fmla="*/ 637 h 916"/>
                  <a:gd name="T62" fmla="*/ 807 w 890"/>
                  <a:gd name="T63" fmla="*/ 618 h 916"/>
                  <a:gd name="T64" fmla="*/ 736 w 890"/>
                  <a:gd name="T65" fmla="*/ 592 h 916"/>
                  <a:gd name="T66" fmla="*/ 615 w 890"/>
                  <a:gd name="T67" fmla="*/ 588 h 916"/>
                  <a:gd name="T68" fmla="*/ 576 w 890"/>
                  <a:gd name="T69" fmla="*/ 628 h 916"/>
                  <a:gd name="T70" fmla="*/ 618 w 890"/>
                  <a:gd name="T71" fmla="*/ 723 h 916"/>
                  <a:gd name="T72" fmla="*/ 640 w 890"/>
                  <a:gd name="T73" fmla="*/ 807 h 916"/>
                  <a:gd name="T74" fmla="*/ 664 w 890"/>
                  <a:gd name="T75" fmla="*/ 889 h 916"/>
                  <a:gd name="T76" fmla="*/ 624 w 890"/>
                  <a:gd name="T77" fmla="*/ 870 h 916"/>
                  <a:gd name="T78" fmla="*/ 568 w 890"/>
                  <a:gd name="T79" fmla="*/ 789 h 916"/>
                  <a:gd name="T80" fmla="*/ 513 w 890"/>
                  <a:gd name="T81" fmla="*/ 708 h 916"/>
                  <a:gd name="T82" fmla="*/ 390 w 890"/>
                  <a:gd name="T83" fmla="*/ 730 h 916"/>
                  <a:gd name="T84" fmla="*/ 339 w 890"/>
                  <a:gd name="T85" fmla="*/ 838 h 916"/>
                  <a:gd name="T86" fmla="*/ 285 w 890"/>
                  <a:gd name="T87" fmla="*/ 915 h 916"/>
                  <a:gd name="T88" fmla="*/ 276 w 890"/>
                  <a:gd name="T89" fmla="*/ 867 h 916"/>
                  <a:gd name="T90" fmla="*/ 298 w 890"/>
                  <a:gd name="T91" fmla="*/ 766 h 916"/>
                  <a:gd name="T92" fmla="*/ 324 w 890"/>
                  <a:gd name="T93" fmla="*/ 664 h 916"/>
                  <a:gd name="T94" fmla="*/ 283 w 890"/>
                  <a:gd name="T95" fmla="*/ 583 h 916"/>
                  <a:gd name="T96" fmla="*/ 201 w 890"/>
                  <a:gd name="T97" fmla="*/ 619 h 916"/>
                  <a:gd name="T98" fmla="*/ 88 w 890"/>
                  <a:gd name="T99" fmla="*/ 655 h 916"/>
                  <a:gd name="T100" fmla="*/ 16 w 890"/>
                  <a:gd name="T101" fmla="*/ 655 h 916"/>
                  <a:gd name="T102" fmla="*/ 94 w 890"/>
                  <a:gd name="T103" fmla="*/ 606 h 916"/>
                  <a:gd name="T104" fmla="*/ 162 w 890"/>
                  <a:gd name="T105" fmla="*/ 567 h 916"/>
                  <a:gd name="T106" fmla="*/ 247 w 890"/>
                  <a:gd name="T107" fmla="*/ 504 h 916"/>
                  <a:gd name="T108" fmla="*/ 190 w 890"/>
                  <a:gd name="T109" fmla="*/ 390 h 916"/>
                  <a:gd name="T110" fmla="*/ 81 w 890"/>
                  <a:gd name="T111" fmla="*/ 355 h 916"/>
                  <a:gd name="T112" fmla="*/ 3 w 890"/>
                  <a:gd name="T113" fmla="*/ 307 h 916"/>
                  <a:gd name="T114" fmla="*/ 39 w 890"/>
                  <a:gd name="T115" fmla="*/ 286 h 916"/>
                  <a:gd name="T116" fmla="*/ 115 w 890"/>
                  <a:gd name="T117" fmla="*/ 306 h 916"/>
                  <a:gd name="T118" fmla="*/ 226 w 890"/>
                  <a:gd name="T119" fmla="*/ 327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0" h="916">
                    <a:moveTo>
                      <a:pt x="279" y="334"/>
                    </a:moveTo>
                    <a:lnTo>
                      <a:pt x="292" y="312"/>
                    </a:lnTo>
                    <a:lnTo>
                      <a:pt x="307" y="292"/>
                    </a:lnTo>
                    <a:lnTo>
                      <a:pt x="324" y="276"/>
                    </a:lnTo>
                    <a:lnTo>
                      <a:pt x="313" y="255"/>
                    </a:lnTo>
                    <a:lnTo>
                      <a:pt x="307" y="234"/>
                    </a:lnTo>
                    <a:lnTo>
                      <a:pt x="288" y="202"/>
                    </a:lnTo>
                    <a:lnTo>
                      <a:pt x="274" y="181"/>
                    </a:lnTo>
                    <a:lnTo>
                      <a:pt x="261" y="159"/>
                    </a:lnTo>
                    <a:lnTo>
                      <a:pt x="256" y="139"/>
                    </a:lnTo>
                    <a:lnTo>
                      <a:pt x="256" y="118"/>
                    </a:lnTo>
                    <a:lnTo>
                      <a:pt x="247" y="91"/>
                    </a:lnTo>
                    <a:lnTo>
                      <a:pt x="237" y="70"/>
                    </a:lnTo>
                    <a:lnTo>
                      <a:pt x="226" y="46"/>
                    </a:lnTo>
                    <a:lnTo>
                      <a:pt x="225" y="24"/>
                    </a:lnTo>
                    <a:lnTo>
                      <a:pt x="232" y="10"/>
                    </a:lnTo>
                    <a:lnTo>
                      <a:pt x="247" y="9"/>
                    </a:lnTo>
                    <a:lnTo>
                      <a:pt x="259" y="21"/>
                    </a:lnTo>
                    <a:lnTo>
                      <a:pt x="270" y="46"/>
                    </a:lnTo>
                    <a:lnTo>
                      <a:pt x="280" y="61"/>
                    </a:lnTo>
                    <a:lnTo>
                      <a:pt x="298" y="82"/>
                    </a:lnTo>
                    <a:lnTo>
                      <a:pt x="309" y="88"/>
                    </a:lnTo>
                    <a:lnTo>
                      <a:pt x="315" y="99"/>
                    </a:lnTo>
                    <a:lnTo>
                      <a:pt x="322" y="118"/>
                    </a:lnTo>
                    <a:lnTo>
                      <a:pt x="330" y="141"/>
                    </a:lnTo>
                    <a:lnTo>
                      <a:pt x="339" y="160"/>
                    </a:lnTo>
                    <a:lnTo>
                      <a:pt x="358" y="180"/>
                    </a:lnTo>
                    <a:lnTo>
                      <a:pt x="379" y="205"/>
                    </a:lnTo>
                    <a:lnTo>
                      <a:pt x="399" y="225"/>
                    </a:lnTo>
                    <a:lnTo>
                      <a:pt x="406" y="240"/>
                    </a:lnTo>
                    <a:lnTo>
                      <a:pt x="474" y="241"/>
                    </a:lnTo>
                    <a:lnTo>
                      <a:pt x="495" y="208"/>
                    </a:lnTo>
                    <a:lnTo>
                      <a:pt x="505" y="184"/>
                    </a:lnTo>
                    <a:lnTo>
                      <a:pt x="507" y="160"/>
                    </a:lnTo>
                    <a:lnTo>
                      <a:pt x="510" y="141"/>
                    </a:lnTo>
                    <a:lnTo>
                      <a:pt x="514" y="118"/>
                    </a:lnTo>
                    <a:lnTo>
                      <a:pt x="529" y="94"/>
                    </a:lnTo>
                    <a:lnTo>
                      <a:pt x="540" y="85"/>
                    </a:lnTo>
                    <a:lnTo>
                      <a:pt x="552" y="69"/>
                    </a:lnTo>
                    <a:lnTo>
                      <a:pt x="561" y="45"/>
                    </a:lnTo>
                    <a:lnTo>
                      <a:pt x="571" y="27"/>
                    </a:lnTo>
                    <a:lnTo>
                      <a:pt x="589" y="13"/>
                    </a:lnTo>
                    <a:lnTo>
                      <a:pt x="604" y="0"/>
                    </a:lnTo>
                    <a:lnTo>
                      <a:pt x="613" y="6"/>
                    </a:lnTo>
                    <a:lnTo>
                      <a:pt x="615" y="16"/>
                    </a:lnTo>
                    <a:lnTo>
                      <a:pt x="606" y="27"/>
                    </a:lnTo>
                    <a:lnTo>
                      <a:pt x="603" y="34"/>
                    </a:lnTo>
                    <a:lnTo>
                      <a:pt x="600" y="49"/>
                    </a:lnTo>
                    <a:lnTo>
                      <a:pt x="600" y="79"/>
                    </a:lnTo>
                    <a:lnTo>
                      <a:pt x="600" y="103"/>
                    </a:lnTo>
                    <a:lnTo>
                      <a:pt x="592" y="124"/>
                    </a:lnTo>
                    <a:lnTo>
                      <a:pt x="583" y="145"/>
                    </a:lnTo>
                    <a:lnTo>
                      <a:pt x="576" y="162"/>
                    </a:lnTo>
                    <a:lnTo>
                      <a:pt x="574" y="186"/>
                    </a:lnTo>
                    <a:lnTo>
                      <a:pt x="574" y="216"/>
                    </a:lnTo>
                    <a:lnTo>
                      <a:pt x="568" y="244"/>
                    </a:lnTo>
                    <a:lnTo>
                      <a:pt x="568" y="282"/>
                    </a:lnTo>
                    <a:lnTo>
                      <a:pt x="588" y="300"/>
                    </a:lnTo>
                    <a:lnTo>
                      <a:pt x="607" y="325"/>
                    </a:lnTo>
                    <a:lnTo>
                      <a:pt x="645" y="325"/>
                    </a:lnTo>
                    <a:lnTo>
                      <a:pt x="678" y="312"/>
                    </a:lnTo>
                    <a:lnTo>
                      <a:pt x="697" y="292"/>
                    </a:lnTo>
                    <a:lnTo>
                      <a:pt x="720" y="277"/>
                    </a:lnTo>
                    <a:lnTo>
                      <a:pt x="777" y="274"/>
                    </a:lnTo>
                    <a:lnTo>
                      <a:pt x="801" y="265"/>
                    </a:lnTo>
                    <a:lnTo>
                      <a:pt x="816" y="253"/>
                    </a:lnTo>
                    <a:lnTo>
                      <a:pt x="859" y="252"/>
                    </a:lnTo>
                    <a:lnTo>
                      <a:pt x="865" y="265"/>
                    </a:lnTo>
                    <a:lnTo>
                      <a:pt x="861" y="279"/>
                    </a:lnTo>
                    <a:lnTo>
                      <a:pt x="843" y="288"/>
                    </a:lnTo>
                    <a:lnTo>
                      <a:pt x="819" y="300"/>
                    </a:lnTo>
                    <a:lnTo>
                      <a:pt x="796" y="324"/>
                    </a:lnTo>
                    <a:lnTo>
                      <a:pt x="786" y="334"/>
                    </a:lnTo>
                    <a:lnTo>
                      <a:pt x="765" y="343"/>
                    </a:lnTo>
                    <a:lnTo>
                      <a:pt x="735" y="352"/>
                    </a:lnTo>
                    <a:lnTo>
                      <a:pt x="714" y="367"/>
                    </a:lnTo>
                    <a:lnTo>
                      <a:pt x="687" y="390"/>
                    </a:lnTo>
                    <a:lnTo>
                      <a:pt x="669" y="409"/>
                    </a:lnTo>
                    <a:lnTo>
                      <a:pt x="649" y="420"/>
                    </a:lnTo>
                    <a:lnTo>
                      <a:pt x="648" y="481"/>
                    </a:lnTo>
                    <a:lnTo>
                      <a:pt x="673" y="510"/>
                    </a:lnTo>
                    <a:lnTo>
                      <a:pt x="703" y="526"/>
                    </a:lnTo>
                    <a:lnTo>
                      <a:pt x="730" y="531"/>
                    </a:lnTo>
                    <a:lnTo>
                      <a:pt x="751" y="535"/>
                    </a:lnTo>
                    <a:lnTo>
                      <a:pt x="777" y="549"/>
                    </a:lnTo>
                    <a:lnTo>
                      <a:pt x="795" y="567"/>
                    </a:lnTo>
                    <a:lnTo>
                      <a:pt x="819" y="577"/>
                    </a:lnTo>
                    <a:lnTo>
                      <a:pt x="846" y="583"/>
                    </a:lnTo>
                    <a:lnTo>
                      <a:pt x="861" y="592"/>
                    </a:lnTo>
                    <a:lnTo>
                      <a:pt x="874" y="606"/>
                    </a:lnTo>
                    <a:lnTo>
                      <a:pt x="889" y="621"/>
                    </a:lnTo>
                    <a:lnTo>
                      <a:pt x="888" y="634"/>
                    </a:lnTo>
                    <a:lnTo>
                      <a:pt x="867" y="637"/>
                    </a:lnTo>
                    <a:lnTo>
                      <a:pt x="853" y="631"/>
                    </a:lnTo>
                    <a:lnTo>
                      <a:pt x="832" y="618"/>
                    </a:lnTo>
                    <a:lnTo>
                      <a:pt x="807" y="618"/>
                    </a:lnTo>
                    <a:lnTo>
                      <a:pt x="780" y="618"/>
                    </a:lnTo>
                    <a:lnTo>
                      <a:pt x="759" y="615"/>
                    </a:lnTo>
                    <a:lnTo>
                      <a:pt x="736" y="592"/>
                    </a:lnTo>
                    <a:lnTo>
                      <a:pt x="718" y="588"/>
                    </a:lnTo>
                    <a:lnTo>
                      <a:pt x="684" y="588"/>
                    </a:lnTo>
                    <a:lnTo>
                      <a:pt x="615" y="588"/>
                    </a:lnTo>
                    <a:lnTo>
                      <a:pt x="604" y="606"/>
                    </a:lnTo>
                    <a:lnTo>
                      <a:pt x="589" y="621"/>
                    </a:lnTo>
                    <a:lnTo>
                      <a:pt x="576" y="628"/>
                    </a:lnTo>
                    <a:lnTo>
                      <a:pt x="580" y="666"/>
                    </a:lnTo>
                    <a:lnTo>
                      <a:pt x="600" y="702"/>
                    </a:lnTo>
                    <a:lnTo>
                      <a:pt x="618" y="723"/>
                    </a:lnTo>
                    <a:lnTo>
                      <a:pt x="630" y="753"/>
                    </a:lnTo>
                    <a:lnTo>
                      <a:pt x="631" y="787"/>
                    </a:lnTo>
                    <a:lnTo>
                      <a:pt x="640" y="807"/>
                    </a:lnTo>
                    <a:lnTo>
                      <a:pt x="654" y="838"/>
                    </a:lnTo>
                    <a:lnTo>
                      <a:pt x="664" y="862"/>
                    </a:lnTo>
                    <a:lnTo>
                      <a:pt x="664" y="889"/>
                    </a:lnTo>
                    <a:lnTo>
                      <a:pt x="654" y="898"/>
                    </a:lnTo>
                    <a:lnTo>
                      <a:pt x="642" y="898"/>
                    </a:lnTo>
                    <a:lnTo>
                      <a:pt x="624" y="870"/>
                    </a:lnTo>
                    <a:lnTo>
                      <a:pt x="612" y="837"/>
                    </a:lnTo>
                    <a:lnTo>
                      <a:pt x="583" y="808"/>
                    </a:lnTo>
                    <a:lnTo>
                      <a:pt x="568" y="789"/>
                    </a:lnTo>
                    <a:lnTo>
                      <a:pt x="556" y="760"/>
                    </a:lnTo>
                    <a:lnTo>
                      <a:pt x="549" y="738"/>
                    </a:lnTo>
                    <a:lnTo>
                      <a:pt x="513" y="708"/>
                    </a:lnTo>
                    <a:lnTo>
                      <a:pt x="489" y="682"/>
                    </a:lnTo>
                    <a:lnTo>
                      <a:pt x="415" y="684"/>
                    </a:lnTo>
                    <a:lnTo>
                      <a:pt x="390" y="730"/>
                    </a:lnTo>
                    <a:lnTo>
                      <a:pt x="372" y="759"/>
                    </a:lnTo>
                    <a:lnTo>
                      <a:pt x="361" y="798"/>
                    </a:lnTo>
                    <a:lnTo>
                      <a:pt x="339" y="838"/>
                    </a:lnTo>
                    <a:lnTo>
                      <a:pt x="316" y="874"/>
                    </a:lnTo>
                    <a:lnTo>
                      <a:pt x="294" y="907"/>
                    </a:lnTo>
                    <a:lnTo>
                      <a:pt x="285" y="915"/>
                    </a:lnTo>
                    <a:lnTo>
                      <a:pt x="268" y="909"/>
                    </a:lnTo>
                    <a:lnTo>
                      <a:pt x="268" y="894"/>
                    </a:lnTo>
                    <a:lnTo>
                      <a:pt x="276" y="867"/>
                    </a:lnTo>
                    <a:lnTo>
                      <a:pt x="291" y="837"/>
                    </a:lnTo>
                    <a:lnTo>
                      <a:pt x="294" y="790"/>
                    </a:lnTo>
                    <a:lnTo>
                      <a:pt x="298" y="766"/>
                    </a:lnTo>
                    <a:lnTo>
                      <a:pt x="313" y="744"/>
                    </a:lnTo>
                    <a:lnTo>
                      <a:pt x="319" y="699"/>
                    </a:lnTo>
                    <a:lnTo>
                      <a:pt x="324" y="664"/>
                    </a:lnTo>
                    <a:lnTo>
                      <a:pt x="336" y="637"/>
                    </a:lnTo>
                    <a:lnTo>
                      <a:pt x="309" y="609"/>
                    </a:lnTo>
                    <a:lnTo>
                      <a:pt x="283" y="583"/>
                    </a:lnTo>
                    <a:lnTo>
                      <a:pt x="271" y="577"/>
                    </a:lnTo>
                    <a:lnTo>
                      <a:pt x="231" y="601"/>
                    </a:lnTo>
                    <a:lnTo>
                      <a:pt x="201" y="619"/>
                    </a:lnTo>
                    <a:lnTo>
                      <a:pt x="162" y="633"/>
                    </a:lnTo>
                    <a:lnTo>
                      <a:pt x="118" y="640"/>
                    </a:lnTo>
                    <a:lnTo>
                      <a:pt x="88" y="655"/>
                    </a:lnTo>
                    <a:lnTo>
                      <a:pt x="63" y="666"/>
                    </a:lnTo>
                    <a:lnTo>
                      <a:pt x="27" y="666"/>
                    </a:lnTo>
                    <a:lnTo>
                      <a:pt x="16" y="655"/>
                    </a:lnTo>
                    <a:lnTo>
                      <a:pt x="30" y="642"/>
                    </a:lnTo>
                    <a:lnTo>
                      <a:pt x="67" y="628"/>
                    </a:lnTo>
                    <a:lnTo>
                      <a:pt x="94" y="606"/>
                    </a:lnTo>
                    <a:lnTo>
                      <a:pt x="120" y="588"/>
                    </a:lnTo>
                    <a:lnTo>
                      <a:pt x="136" y="576"/>
                    </a:lnTo>
                    <a:lnTo>
                      <a:pt x="162" y="567"/>
                    </a:lnTo>
                    <a:lnTo>
                      <a:pt x="204" y="531"/>
                    </a:lnTo>
                    <a:lnTo>
                      <a:pt x="231" y="510"/>
                    </a:lnTo>
                    <a:lnTo>
                      <a:pt x="247" y="504"/>
                    </a:lnTo>
                    <a:lnTo>
                      <a:pt x="250" y="429"/>
                    </a:lnTo>
                    <a:lnTo>
                      <a:pt x="204" y="396"/>
                    </a:lnTo>
                    <a:lnTo>
                      <a:pt x="190" y="390"/>
                    </a:lnTo>
                    <a:lnTo>
                      <a:pt x="129" y="385"/>
                    </a:lnTo>
                    <a:lnTo>
                      <a:pt x="105" y="369"/>
                    </a:lnTo>
                    <a:lnTo>
                      <a:pt x="81" y="355"/>
                    </a:lnTo>
                    <a:lnTo>
                      <a:pt x="63" y="345"/>
                    </a:lnTo>
                    <a:lnTo>
                      <a:pt x="34" y="339"/>
                    </a:lnTo>
                    <a:lnTo>
                      <a:pt x="3" y="307"/>
                    </a:lnTo>
                    <a:lnTo>
                      <a:pt x="0" y="291"/>
                    </a:lnTo>
                    <a:lnTo>
                      <a:pt x="9" y="285"/>
                    </a:lnTo>
                    <a:lnTo>
                      <a:pt x="39" y="286"/>
                    </a:lnTo>
                    <a:lnTo>
                      <a:pt x="67" y="301"/>
                    </a:lnTo>
                    <a:lnTo>
                      <a:pt x="85" y="304"/>
                    </a:lnTo>
                    <a:lnTo>
                      <a:pt x="115" y="306"/>
                    </a:lnTo>
                    <a:lnTo>
                      <a:pt x="148" y="318"/>
                    </a:lnTo>
                    <a:lnTo>
                      <a:pt x="165" y="324"/>
                    </a:lnTo>
                    <a:lnTo>
                      <a:pt x="226" y="327"/>
                    </a:lnTo>
                    <a:lnTo>
                      <a:pt x="258" y="334"/>
                    </a:lnTo>
                    <a:lnTo>
                      <a:pt x="279" y="334"/>
                    </a:lnTo>
                  </a:path>
                </a:pathLst>
              </a:custGeom>
              <a:solidFill>
                <a:schemeClr val="hlink">
                  <a:alpha val="50195"/>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nvGrpSpPr>
            <p:cNvPr id="1033" name="Group 9"/>
            <p:cNvGrpSpPr>
              <a:grpSpLocks/>
            </p:cNvGrpSpPr>
            <p:nvPr/>
          </p:nvGrpSpPr>
          <p:grpSpPr bwMode="auto">
            <a:xfrm>
              <a:off x="993" y="1028"/>
              <a:ext cx="4766" cy="119"/>
              <a:chOff x="993" y="1028"/>
              <a:chExt cx="4766" cy="119"/>
            </a:xfrm>
          </p:grpSpPr>
          <p:sp>
            <p:nvSpPr>
              <p:cNvPr id="1034" name="Rectangle 10"/>
              <p:cNvSpPr>
                <a:spLocks noChangeArrowheads="1"/>
              </p:cNvSpPr>
              <p:nvPr/>
            </p:nvSpPr>
            <p:spPr bwMode="ltGray">
              <a:xfrm>
                <a:off x="996" y="1035"/>
                <a:ext cx="4763" cy="106"/>
              </a:xfrm>
              <a:prstGeom prst="rect">
                <a:avLst/>
              </a:prstGeom>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000000"/>
                  </a:solidFill>
                </a:endParaRPr>
              </a:p>
            </p:txBody>
          </p:sp>
          <p:sp>
            <p:nvSpPr>
              <p:cNvPr id="1035" name="Line 11"/>
              <p:cNvSpPr>
                <a:spLocks noChangeShapeType="1"/>
              </p:cNvSpPr>
              <p:nvPr/>
            </p:nvSpPr>
            <p:spPr bwMode="ltGray">
              <a:xfrm>
                <a:off x="999" y="1145"/>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6" name="Line 12"/>
              <p:cNvSpPr>
                <a:spLocks noChangeShapeType="1"/>
              </p:cNvSpPr>
              <p:nvPr/>
            </p:nvSpPr>
            <p:spPr bwMode="ltGray">
              <a:xfrm>
                <a:off x="999" y="112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7" name="Line 13"/>
              <p:cNvSpPr>
                <a:spLocks noChangeShapeType="1"/>
              </p:cNvSpPr>
              <p:nvPr/>
            </p:nvSpPr>
            <p:spPr bwMode="ltGray">
              <a:xfrm>
                <a:off x="999" y="1091"/>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8" name="Line 14"/>
              <p:cNvSpPr>
                <a:spLocks noChangeShapeType="1"/>
              </p:cNvSpPr>
              <p:nvPr/>
            </p:nvSpPr>
            <p:spPr bwMode="ltGray">
              <a:xfrm>
                <a:off x="999" y="1057"/>
                <a:ext cx="4760" cy="0"/>
              </a:xfrm>
              <a:prstGeom prst="line">
                <a:avLst/>
              </a:prstGeom>
              <a:noFill/>
              <a:ln w="12700">
                <a:solidFill>
                  <a:srgbClr val="9966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sp>
            <p:nvSpPr>
              <p:cNvPr id="1039" name="Freeform 15"/>
              <p:cNvSpPr>
                <a:spLocks/>
              </p:cNvSpPr>
              <p:nvPr/>
            </p:nvSpPr>
            <p:spPr bwMode="ltGray">
              <a:xfrm>
                <a:off x="993" y="1028"/>
                <a:ext cx="4765" cy="119"/>
              </a:xfrm>
              <a:custGeom>
                <a:avLst/>
                <a:gdLst>
                  <a:gd name="T0" fmla="*/ 0 w 4765"/>
                  <a:gd name="T1" fmla="*/ 118 h 119"/>
                  <a:gd name="T2" fmla="*/ 0 w 4765"/>
                  <a:gd name="T3" fmla="*/ 0 h 119"/>
                  <a:gd name="T4" fmla="*/ 4764 w 4765"/>
                  <a:gd name="T5" fmla="*/ 0 h 119"/>
                  <a:gd name="T6" fmla="*/ 0 60000 65536"/>
                  <a:gd name="T7" fmla="*/ 0 60000 65536"/>
                  <a:gd name="T8" fmla="*/ 0 60000 65536"/>
                </a:gdLst>
                <a:ahLst/>
                <a:cxnLst>
                  <a:cxn ang="T6">
                    <a:pos x="T0" y="T1"/>
                  </a:cxn>
                  <a:cxn ang="T7">
                    <a:pos x="T2" y="T3"/>
                  </a:cxn>
                  <a:cxn ang="T8">
                    <a:pos x="T4" y="T5"/>
                  </a:cxn>
                </a:cxnLst>
                <a:rect l="0" t="0" r="r" b="b"/>
                <a:pathLst>
                  <a:path w="4765" h="119">
                    <a:moveTo>
                      <a:pt x="0" y="118"/>
                    </a:moveTo>
                    <a:lnTo>
                      <a:pt x="0" y="0"/>
                    </a:lnTo>
                    <a:lnTo>
                      <a:pt x="4764" y="0"/>
                    </a:lnTo>
                  </a:path>
                </a:pathLst>
              </a:custGeom>
              <a:noFill/>
              <a:ln w="12700" cap="rnd" cmpd="sng">
                <a:solidFill>
                  <a:srgbClr val="FFCC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endParaRPr>
              </a:p>
            </p:txBody>
          </p:sp>
        </p:grpSp>
      </p:grpSp>
      <p:sp>
        <p:nvSpPr>
          <p:cNvPr id="1027" name="Rectangle 16"/>
          <p:cNvSpPr>
            <a:spLocks noGrp="1" noChangeArrowheads="1"/>
          </p:cNvSpPr>
          <p:nvPr>
            <p:ph type="title"/>
          </p:nvPr>
        </p:nvSpPr>
        <p:spPr bwMode="auto">
          <a:xfrm>
            <a:off x="2038351" y="304800"/>
            <a:ext cx="100859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17"/>
          <p:cNvSpPr>
            <a:spLocks noGrp="1" noChangeArrowheads="1"/>
          </p:cNvSpPr>
          <p:nvPr>
            <p:ph type="body" idx="1"/>
          </p:nvPr>
        </p:nvSpPr>
        <p:spPr bwMode="auto">
          <a:xfrm>
            <a:off x="1972733" y="1981200"/>
            <a:ext cx="1016846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810" name="Rectangle 18"/>
          <p:cNvSpPr>
            <a:spLocks noGrp="1" noChangeArrowheads="1"/>
          </p:cNvSpPr>
          <p:nvPr>
            <p:ph type="dt" sz="half" idx="2"/>
          </p:nvPr>
        </p:nvSpPr>
        <p:spPr bwMode="auto">
          <a:xfrm>
            <a:off x="1974851" y="6248400"/>
            <a:ext cx="23770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smtClean="0">
                <a:solidFill>
                  <a:schemeClr val="tx2"/>
                </a:solidFill>
              </a:defRPr>
            </a:lvl1pPr>
          </a:lstStyle>
          <a:p>
            <a:pPr fontAlgn="base">
              <a:spcBef>
                <a:spcPct val="0"/>
              </a:spcBef>
              <a:spcAft>
                <a:spcPct val="0"/>
              </a:spcAft>
              <a:defRPr/>
            </a:pPr>
            <a:endParaRPr lang="en-US" altLang="en-US">
              <a:solidFill>
                <a:srgbClr val="996633"/>
              </a:solidFill>
            </a:endParaRPr>
          </a:p>
        </p:txBody>
      </p:sp>
      <p:sp>
        <p:nvSpPr>
          <p:cNvPr id="33811" name="Rectangle 19"/>
          <p:cNvSpPr>
            <a:spLocks noGrp="1" noChangeArrowheads="1"/>
          </p:cNvSpPr>
          <p:nvPr>
            <p:ph type="ftr" sz="quarter" idx="3"/>
          </p:nvPr>
        </p:nvSpPr>
        <p:spPr bwMode="auto">
          <a:xfrm>
            <a:off x="5063067"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smtClean="0">
                <a:solidFill>
                  <a:schemeClr val="tx2"/>
                </a:solidFill>
              </a:defRPr>
            </a:lvl1pPr>
          </a:lstStyle>
          <a:p>
            <a:pPr fontAlgn="base">
              <a:spcBef>
                <a:spcPct val="0"/>
              </a:spcBef>
              <a:spcAft>
                <a:spcPct val="0"/>
              </a:spcAft>
              <a:defRPr/>
            </a:pPr>
            <a:endParaRPr lang="en-US" altLang="en-US">
              <a:solidFill>
                <a:srgbClr val="996633"/>
              </a:solidFill>
            </a:endParaRPr>
          </a:p>
        </p:txBody>
      </p:sp>
      <p:sp>
        <p:nvSpPr>
          <p:cNvPr id="33812" name="Rectangle 20"/>
          <p:cNvSpPr>
            <a:spLocks noGrp="1" noChangeArrowheads="1"/>
          </p:cNvSpPr>
          <p:nvPr>
            <p:ph type="sldNum" sz="quarter" idx="4"/>
          </p:nvPr>
        </p:nvSpPr>
        <p:spPr bwMode="auto">
          <a:xfrm>
            <a:off x="9635067"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smtClean="0">
                <a:solidFill>
                  <a:schemeClr val="tx2"/>
                </a:solidFill>
              </a:defRPr>
            </a:lvl1pPr>
          </a:lstStyle>
          <a:p>
            <a:pPr fontAlgn="base">
              <a:spcBef>
                <a:spcPct val="0"/>
              </a:spcBef>
              <a:spcAft>
                <a:spcPct val="0"/>
              </a:spcAft>
              <a:defRPr/>
            </a:pPr>
            <a:fld id="{4751E48D-16EA-4C49-A04E-F3FBCE18E82B}" type="slidenum">
              <a:rPr lang="en-US" altLang="en-US">
                <a:solidFill>
                  <a:srgbClr val="996633"/>
                </a:solidFill>
              </a:rPr>
              <a:pPr fontAlgn="base">
                <a:spcBef>
                  <a:spcPct val="0"/>
                </a:spcBef>
                <a:spcAft>
                  <a:spcPct val="0"/>
                </a:spcAft>
                <a:defRPr/>
              </a:pPr>
              <a:t>‹#›</a:t>
            </a:fld>
            <a:endParaRPr lang="en-US" altLang="en-US">
              <a:solidFill>
                <a:srgbClr val="996633"/>
              </a:solidFill>
            </a:endParaRPr>
          </a:p>
        </p:txBody>
      </p:sp>
    </p:spTree>
    <p:extLst>
      <p:ext uri="{BB962C8B-B14F-4D97-AF65-F5344CB8AC3E}">
        <p14:creationId xmlns:p14="http://schemas.microsoft.com/office/powerpoint/2010/main" val="411068647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rtl="0" eaLnBrk="0" fontAlgn="base" hangingPunct="0">
        <a:spcBef>
          <a:spcPct val="0"/>
        </a:spcBef>
        <a:spcAft>
          <a:spcPct val="0"/>
        </a:spcAft>
        <a:defRPr sz="4400" i="1" kern="1200">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anose="02020603050405020304" pitchFamily="18" charset="0"/>
        </a:defRPr>
      </a:lvl2pPr>
      <a:lvl3pPr algn="l" rtl="0" eaLnBrk="0" fontAlgn="base" hangingPunct="0">
        <a:spcBef>
          <a:spcPct val="0"/>
        </a:spcBef>
        <a:spcAft>
          <a:spcPct val="0"/>
        </a:spcAft>
        <a:defRPr sz="4400" i="1">
          <a:solidFill>
            <a:schemeClr val="tx2"/>
          </a:solidFill>
          <a:latin typeface="Times New Roman" panose="02020603050405020304" pitchFamily="18" charset="0"/>
        </a:defRPr>
      </a:lvl3pPr>
      <a:lvl4pPr algn="l" rtl="0" eaLnBrk="0" fontAlgn="base" hangingPunct="0">
        <a:spcBef>
          <a:spcPct val="0"/>
        </a:spcBef>
        <a:spcAft>
          <a:spcPct val="0"/>
        </a:spcAft>
        <a:defRPr sz="4400" i="1">
          <a:solidFill>
            <a:schemeClr val="tx2"/>
          </a:solidFill>
          <a:latin typeface="Times New Roman" panose="02020603050405020304" pitchFamily="18" charset="0"/>
        </a:defRPr>
      </a:lvl4pPr>
      <a:lvl5pPr algn="l"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48A87A34-81AB-432B-8DAE-1953F412C126}" type="datetimeFigureOut">
              <a:rPr lang="en-US" smtClean="0">
                <a:solidFill>
                  <a:prstClr val="black"/>
                </a:solidFill>
              </a:rPr>
              <a:pPr defTabSz="457200"/>
              <a:t>9/12/2017</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9002492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25DFF82-DC13-47E3-B619-366956729DFC}" type="datetimeFigureOut">
              <a:rPr lang="en-US" smtClean="0"/>
              <a:t>9/12/2017</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9F88068-AC91-4AED-8CDF-C2B50B6A0C6E}" type="slidenum">
              <a:rPr lang="en-US" smtClean="0"/>
              <a:t>‹#›</a:t>
            </a:fld>
            <a:endParaRPr lang="en-US"/>
          </a:p>
        </p:txBody>
      </p:sp>
    </p:spTree>
    <p:extLst>
      <p:ext uri="{BB962C8B-B14F-4D97-AF65-F5344CB8AC3E}">
        <p14:creationId xmlns:p14="http://schemas.microsoft.com/office/powerpoint/2010/main" val="117712852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hyperlink" Target="http://www.bulbs.com/products/product_detail.asp?page=home&amp;inventory=12261"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3.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g2rev.com/" TargetMode="External"/><Relationship Id="rId1" Type="http://schemas.openxmlformats.org/officeDocument/2006/relationships/slideLayout" Target="../slideLayouts/slideLayout73.xml"/><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8.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8309" y="415145"/>
            <a:ext cx="10955383" cy="6202280"/>
          </a:xfrm>
        </p:spPr>
        <p:txBody>
          <a:bodyPr>
            <a:normAutofit/>
          </a:bodyPr>
          <a:lstStyle/>
          <a:p>
            <a:pPr algn="ctr">
              <a:lnSpc>
                <a:spcPct val="150000"/>
              </a:lnSpc>
            </a:pPr>
            <a:r>
              <a:rPr lang="en-US" altLang="en-US" sz="6600" dirty="0" smtClean="0">
                <a:solidFill>
                  <a:srgbClr val="C00000"/>
                </a:solidFill>
              </a:rPr>
              <a:t>Student Centers </a:t>
            </a:r>
            <a:br>
              <a:rPr lang="en-US" altLang="en-US" sz="6600" dirty="0" smtClean="0">
                <a:solidFill>
                  <a:srgbClr val="C00000"/>
                </a:solidFill>
              </a:rPr>
            </a:br>
            <a:r>
              <a:rPr lang="en-US" altLang="en-US" sz="6600" dirty="0" smtClean="0">
                <a:solidFill>
                  <a:srgbClr val="C00000"/>
                </a:solidFill>
              </a:rPr>
              <a:t>Lunch and Learn:</a:t>
            </a:r>
            <a:br>
              <a:rPr lang="en-US" altLang="en-US" sz="6600" dirty="0" smtClean="0">
                <a:solidFill>
                  <a:srgbClr val="C00000"/>
                </a:solidFill>
              </a:rPr>
            </a:br>
            <a:r>
              <a:rPr lang="en-US" altLang="en-US" sz="6600" dirty="0" smtClean="0">
                <a:solidFill>
                  <a:srgbClr val="C00000"/>
                </a:solidFill>
              </a:rPr>
              <a:t>Recycling 101</a:t>
            </a:r>
            <a:br>
              <a:rPr lang="en-US" altLang="en-US" sz="6600" dirty="0" smtClean="0">
                <a:solidFill>
                  <a:srgbClr val="C00000"/>
                </a:solidFill>
              </a:rPr>
            </a:br>
            <a:r>
              <a:rPr lang="en-US" altLang="en-US" sz="6600" dirty="0" smtClean="0">
                <a:solidFill>
                  <a:srgbClr val="C00000"/>
                </a:solidFill>
              </a:rPr>
              <a:t>September 12, 2017</a:t>
            </a:r>
            <a:endParaRPr lang="en-US" altLang="en-US" sz="6600" dirty="0">
              <a:solidFill>
                <a:srgbClr val="C00000"/>
              </a:solidFill>
            </a:endParaRPr>
          </a:p>
        </p:txBody>
      </p:sp>
    </p:spTree>
    <p:extLst>
      <p:ext uri="{BB962C8B-B14F-4D97-AF65-F5344CB8AC3E}">
        <p14:creationId xmlns:p14="http://schemas.microsoft.com/office/powerpoint/2010/main" val="3501538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75757"/>
            <a:ext cx="10289684" cy="559215"/>
          </a:xfrm>
        </p:spPr>
        <p:txBody>
          <a:bodyPr>
            <a:noAutofit/>
          </a:bodyPr>
          <a:lstStyle/>
          <a:p>
            <a:r>
              <a:rPr lang="en-US" sz="4800" dirty="0" smtClean="0">
                <a:solidFill>
                  <a:schemeClr val="accent1">
                    <a:lumMod val="75000"/>
                  </a:schemeClr>
                </a:solidFill>
              </a:rPr>
              <a:t>Water Usage Per Year</a:t>
            </a:r>
            <a:endParaRPr lang="en-US" sz="4800" dirty="0">
              <a:solidFill>
                <a:schemeClr val="accent1">
                  <a:lumMod val="75000"/>
                </a:schemeClr>
              </a:solidFill>
            </a:endParaRPr>
          </a:p>
        </p:txBody>
      </p:sp>
      <p:pic>
        <p:nvPicPr>
          <p:cNvPr id="6" name="Content Placeholder 5"/>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48168"/>
          <a:stretch/>
        </p:blipFill>
        <p:spPr>
          <a:xfrm>
            <a:off x="567244" y="2376808"/>
            <a:ext cx="10982745" cy="284949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107" y="734972"/>
            <a:ext cx="5045750" cy="1621848"/>
          </a:xfrm>
          <a:prstGeom prst="rect">
            <a:avLst/>
          </a:prstGeom>
        </p:spPr>
      </p:pic>
      <p:sp>
        <p:nvSpPr>
          <p:cNvPr id="9" name="TextBox 8"/>
          <p:cNvSpPr txBox="1"/>
          <p:nvPr/>
        </p:nvSpPr>
        <p:spPr>
          <a:xfrm>
            <a:off x="913775" y="5246289"/>
            <a:ext cx="11046940" cy="1107996"/>
          </a:xfrm>
          <a:prstGeom prst="rect">
            <a:avLst/>
          </a:prstGeom>
          <a:noFill/>
        </p:spPr>
        <p:txBody>
          <a:bodyPr wrap="square" rtlCol="0">
            <a:spAutoFit/>
          </a:bodyPr>
          <a:lstStyle/>
          <a:p>
            <a:pPr defTabSz="457200"/>
            <a:r>
              <a:rPr lang="en-US" sz="6600" dirty="0">
                <a:solidFill>
                  <a:srgbClr val="274FA4">
                    <a:lumMod val="75000"/>
                  </a:srgbClr>
                </a:solidFill>
              </a:rPr>
              <a:t>That’s over 316 BILLION gallons!</a:t>
            </a:r>
          </a:p>
        </p:txBody>
      </p:sp>
      <p:sp>
        <p:nvSpPr>
          <p:cNvPr id="10" name="Right Arrow 9"/>
          <p:cNvSpPr/>
          <p:nvPr/>
        </p:nvSpPr>
        <p:spPr>
          <a:xfrm>
            <a:off x="7339914" y="3017469"/>
            <a:ext cx="1021492" cy="354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a:off x="115330" y="5503725"/>
            <a:ext cx="798445" cy="593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1625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solidFill>
                  <a:schemeClr val="accent1">
                    <a:lumMod val="75000"/>
                  </a:schemeClr>
                </a:solidFill>
              </a:rPr>
              <a:t>5 Easy Water Saving Tips</a:t>
            </a:r>
          </a:p>
        </p:txBody>
      </p:sp>
      <p:sp>
        <p:nvSpPr>
          <p:cNvPr id="60419" name="Rectangle 3"/>
          <p:cNvSpPr>
            <a:spLocks noGrp="1" noChangeArrowheads="1"/>
          </p:cNvSpPr>
          <p:nvPr>
            <p:ph sz="quarter" idx="13"/>
          </p:nvPr>
        </p:nvSpPr>
        <p:spPr>
          <a:xfrm>
            <a:off x="2057400" y="1600200"/>
            <a:ext cx="8229600" cy="4724400"/>
          </a:xfrm>
          <a:prstGeom prst="rect">
            <a:avLst/>
          </a:prstGeom>
        </p:spPr>
        <p:txBody>
          <a:bodyPr/>
          <a:lstStyle/>
          <a:p>
            <a:r>
              <a:rPr lang="en-US" altLang="en-US" sz="4500" dirty="0">
                <a:solidFill>
                  <a:srgbClr val="FF0000"/>
                </a:solidFill>
              </a:rPr>
              <a:t>W</a:t>
            </a:r>
            <a:r>
              <a:rPr lang="en-US" altLang="en-US" sz="2800" dirty="0">
                <a:solidFill>
                  <a:schemeClr val="accent1">
                    <a:lumMod val="75000"/>
                  </a:schemeClr>
                </a:solidFill>
              </a:rPr>
              <a:t>ash laundry &amp; dishes with full loads</a:t>
            </a:r>
          </a:p>
          <a:p>
            <a:r>
              <a:rPr lang="en-US" altLang="en-US" sz="4500" dirty="0">
                <a:solidFill>
                  <a:srgbClr val="FF0000"/>
                </a:solidFill>
              </a:rPr>
              <a:t>A</a:t>
            </a:r>
            <a:r>
              <a:rPr lang="en-US" altLang="en-US" sz="2800" dirty="0">
                <a:solidFill>
                  <a:schemeClr val="accent1">
                    <a:lumMod val="75000"/>
                  </a:schemeClr>
                </a:solidFill>
              </a:rPr>
              <a:t>lways turn off running water</a:t>
            </a:r>
          </a:p>
          <a:p>
            <a:r>
              <a:rPr lang="en-US" altLang="en-US" sz="4500" dirty="0">
                <a:solidFill>
                  <a:srgbClr val="FF0000"/>
                </a:solidFill>
              </a:rPr>
              <a:t>T</a:t>
            </a:r>
            <a:r>
              <a:rPr lang="en-US" altLang="en-US" sz="2800" dirty="0">
                <a:solidFill>
                  <a:schemeClr val="accent1">
                    <a:lumMod val="75000"/>
                  </a:schemeClr>
                </a:solidFill>
              </a:rPr>
              <a:t>ake shorter showers</a:t>
            </a:r>
          </a:p>
          <a:p>
            <a:r>
              <a:rPr lang="en-US" altLang="en-US" sz="4500" dirty="0">
                <a:solidFill>
                  <a:srgbClr val="FF0000"/>
                </a:solidFill>
              </a:rPr>
              <a:t>E</a:t>
            </a:r>
            <a:r>
              <a:rPr lang="en-US" altLang="en-US" sz="2800" dirty="0">
                <a:solidFill>
                  <a:schemeClr val="accent1">
                    <a:lumMod val="75000"/>
                  </a:schemeClr>
                </a:solidFill>
              </a:rPr>
              <a:t>liminate any and all leaks</a:t>
            </a:r>
            <a:endParaRPr lang="en-US" altLang="en-US" dirty="0">
              <a:solidFill>
                <a:schemeClr val="accent1">
                  <a:lumMod val="75000"/>
                </a:schemeClr>
              </a:solidFill>
            </a:endParaRPr>
          </a:p>
          <a:p>
            <a:r>
              <a:rPr lang="en-US" altLang="en-US" sz="4500" dirty="0">
                <a:solidFill>
                  <a:srgbClr val="FF0000"/>
                </a:solidFill>
              </a:rPr>
              <a:t>R</a:t>
            </a:r>
            <a:r>
              <a:rPr lang="en-US" altLang="en-US" sz="2800" dirty="0">
                <a:solidFill>
                  <a:schemeClr val="accent1">
                    <a:lumMod val="75000"/>
                  </a:schemeClr>
                </a:solidFill>
              </a:rPr>
              <a:t>educe the flow of toilets &amp; showerheads</a:t>
            </a:r>
          </a:p>
        </p:txBody>
      </p:sp>
    </p:spTree>
    <p:extLst>
      <p:ext uri="{BB962C8B-B14F-4D97-AF65-F5344CB8AC3E}">
        <p14:creationId xmlns:p14="http://schemas.microsoft.com/office/powerpoint/2010/main" val="7351148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Effect transition="in" filter="fade">
                                      <p:cBhvr>
                                        <p:cTn id="14" dur="500"/>
                                        <p:tgtEl>
                                          <p:spTgt spid="60419">
                                            <p:txEl>
                                              <p:pRg st="0" end="0"/>
                                            </p:txEl>
                                          </p:spTgt>
                                        </p:tgtEl>
                                      </p:cBhvr>
                                    </p:animEffect>
                                    <p:anim calcmode="lin" valueType="num">
                                      <p:cBhvr>
                                        <p:cTn id="15"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04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0419">
                                            <p:txEl>
                                              <p:pRg st="1" end="1"/>
                                            </p:txEl>
                                          </p:spTgt>
                                        </p:tgtEl>
                                        <p:attrNameLst>
                                          <p:attrName>style.visibility</p:attrName>
                                        </p:attrNameLst>
                                      </p:cBhvr>
                                      <p:to>
                                        <p:strVal val="visible"/>
                                      </p:to>
                                    </p:set>
                                    <p:animEffect transition="in" filter="fade">
                                      <p:cBhvr>
                                        <p:cTn id="21" dur="500"/>
                                        <p:tgtEl>
                                          <p:spTgt spid="60419">
                                            <p:txEl>
                                              <p:pRg st="1" end="1"/>
                                            </p:txEl>
                                          </p:spTgt>
                                        </p:tgtEl>
                                      </p:cBhvr>
                                    </p:animEffect>
                                    <p:anim calcmode="lin" valueType="num">
                                      <p:cBhvr>
                                        <p:cTn id="22"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04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0419">
                                            <p:txEl>
                                              <p:pRg st="2" end="2"/>
                                            </p:txEl>
                                          </p:spTgt>
                                        </p:tgtEl>
                                        <p:attrNameLst>
                                          <p:attrName>style.visibility</p:attrName>
                                        </p:attrNameLst>
                                      </p:cBhvr>
                                      <p:to>
                                        <p:strVal val="visible"/>
                                      </p:to>
                                    </p:set>
                                    <p:animEffect transition="in" filter="fade">
                                      <p:cBhvr>
                                        <p:cTn id="28" dur="500"/>
                                        <p:tgtEl>
                                          <p:spTgt spid="60419">
                                            <p:txEl>
                                              <p:pRg st="2" end="2"/>
                                            </p:txEl>
                                          </p:spTgt>
                                        </p:tgtEl>
                                      </p:cBhvr>
                                    </p:animEffect>
                                    <p:anim calcmode="lin" valueType="num">
                                      <p:cBhvr>
                                        <p:cTn id="2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04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0419">
                                            <p:txEl>
                                              <p:pRg st="3" end="3"/>
                                            </p:txEl>
                                          </p:spTgt>
                                        </p:tgtEl>
                                        <p:attrNameLst>
                                          <p:attrName>style.visibility</p:attrName>
                                        </p:attrNameLst>
                                      </p:cBhvr>
                                      <p:to>
                                        <p:strVal val="visible"/>
                                      </p:to>
                                    </p:set>
                                    <p:animEffect transition="in" filter="fade">
                                      <p:cBhvr>
                                        <p:cTn id="35" dur="500"/>
                                        <p:tgtEl>
                                          <p:spTgt spid="60419">
                                            <p:txEl>
                                              <p:pRg st="3" end="3"/>
                                            </p:txEl>
                                          </p:spTgt>
                                        </p:tgtEl>
                                      </p:cBhvr>
                                    </p:animEffect>
                                    <p:anim calcmode="lin" valueType="num">
                                      <p:cBhvr>
                                        <p:cTn id="36"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04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0419">
                                            <p:txEl>
                                              <p:pRg st="4" end="4"/>
                                            </p:txEl>
                                          </p:spTgt>
                                        </p:tgtEl>
                                        <p:attrNameLst>
                                          <p:attrName>style.visibility</p:attrName>
                                        </p:attrNameLst>
                                      </p:cBhvr>
                                      <p:to>
                                        <p:strVal val="visible"/>
                                      </p:to>
                                    </p:set>
                                    <p:animEffect transition="in" filter="fade">
                                      <p:cBhvr>
                                        <p:cTn id="42" dur="500"/>
                                        <p:tgtEl>
                                          <p:spTgt spid="60419">
                                            <p:txEl>
                                              <p:pRg st="4" end="4"/>
                                            </p:txEl>
                                          </p:spTgt>
                                        </p:tgtEl>
                                      </p:cBhvr>
                                    </p:animEffect>
                                    <p:anim calcmode="lin" valueType="num">
                                      <p:cBhvr>
                                        <p:cTn id="43"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604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71800" y="304800"/>
            <a:ext cx="7645400" cy="1143000"/>
          </a:xfrm>
        </p:spPr>
        <p:txBody>
          <a:bodyPr/>
          <a:lstStyle/>
          <a:p>
            <a:pPr algn="ctr" eaLnBrk="1" hangingPunct="1"/>
            <a:r>
              <a:rPr lang="en-US" altLang="en-US" smtClean="0"/>
              <a:t>Texas Facts</a:t>
            </a:r>
          </a:p>
        </p:txBody>
      </p:sp>
      <p:sp>
        <p:nvSpPr>
          <p:cNvPr id="3075" name="Rectangle 3"/>
          <p:cNvSpPr>
            <a:spLocks noGrp="1" noChangeArrowheads="1"/>
          </p:cNvSpPr>
          <p:nvPr>
            <p:ph type="body" idx="1"/>
          </p:nvPr>
        </p:nvSpPr>
        <p:spPr>
          <a:xfrm>
            <a:off x="5105400" y="1889125"/>
            <a:ext cx="6781800" cy="4114800"/>
          </a:xfrm>
        </p:spPr>
        <p:txBody>
          <a:bodyPr/>
          <a:lstStyle/>
          <a:p>
            <a:pPr eaLnBrk="1" hangingPunct="1">
              <a:lnSpc>
                <a:spcPct val="90000"/>
              </a:lnSpc>
              <a:defRPr/>
            </a:pPr>
            <a:r>
              <a:rPr lang="en-US" b="1" dirty="0"/>
              <a:t>Average electricity consumption per Texas home is </a:t>
            </a:r>
            <a:r>
              <a:rPr lang="en-US" b="1" dirty="0">
                <a:solidFill>
                  <a:schemeClr val="bg1">
                    <a:lumMod val="50000"/>
                  </a:schemeClr>
                </a:solidFill>
              </a:rPr>
              <a:t>26% higher </a:t>
            </a:r>
            <a:r>
              <a:rPr lang="en-US" b="1" dirty="0"/>
              <a:t>than the national average.</a:t>
            </a:r>
          </a:p>
          <a:p>
            <a:pPr eaLnBrk="1" hangingPunct="1">
              <a:lnSpc>
                <a:spcPct val="90000"/>
              </a:lnSpc>
              <a:defRPr/>
            </a:pPr>
            <a:endParaRPr lang="en-US" sz="2800" b="1" dirty="0"/>
          </a:p>
          <a:p>
            <a:pPr eaLnBrk="1" hangingPunct="1">
              <a:lnSpc>
                <a:spcPct val="90000"/>
              </a:lnSpc>
              <a:defRPr/>
            </a:pPr>
            <a:r>
              <a:rPr lang="en-US" b="1" dirty="0" smtClean="0"/>
              <a:t>The </a:t>
            </a:r>
            <a:r>
              <a:rPr lang="en-US" b="1" dirty="0"/>
              <a:t>average annual electricity cost per Texas household is </a:t>
            </a:r>
            <a:r>
              <a:rPr lang="en-US" b="1" dirty="0">
                <a:solidFill>
                  <a:schemeClr val="bg1">
                    <a:lumMod val="50000"/>
                  </a:schemeClr>
                </a:solidFill>
              </a:rPr>
              <a:t>$1,801</a:t>
            </a:r>
            <a:r>
              <a:rPr lang="en-US" b="1" dirty="0"/>
              <a:t>, among the highest in the nation.</a:t>
            </a:r>
          </a:p>
          <a:p>
            <a:pPr marL="0" indent="0" eaLnBrk="1" hangingPunct="1">
              <a:lnSpc>
                <a:spcPct val="90000"/>
              </a:lnSpc>
              <a:buNone/>
              <a:defRPr/>
            </a:pPr>
            <a:endParaRPr lang="en-US" sz="1600" b="1" dirty="0"/>
          </a:p>
          <a:p>
            <a:pPr marL="0" indent="0" eaLnBrk="1" hangingPunct="1">
              <a:lnSpc>
                <a:spcPct val="90000"/>
              </a:lnSpc>
              <a:buNone/>
              <a:defRPr/>
            </a:pPr>
            <a:endParaRPr lang="en-US" sz="1100" b="1" dirty="0" smtClean="0"/>
          </a:p>
          <a:p>
            <a:pPr marL="0" indent="0" eaLnBrk="1" hangingPunct="1">
              <a:lnSpc>
                <a:spcPct val="90000"/>
              </a:lnSpc>
              <a:buNone/>
              <a:defRPr/>
            </a:pPr>
            <a:endParaRPr lang="en-US" sz="1100" b="1" dirty="0"/>
          </a:p>
          <a:p>
            <a:pPr marL="0" indent="0" eaLnBrk="1" hangingPunct="1">
              <a:lnSpc>
                <a:spcPct val="90000"/>
              </a:lnSpc>
              <a:buNone/>
              <a:defRPr/>
            </a:pPr>
            <a:endParaRPr lang="en-US" sz="1100" b="1" dirty="0" smtClean="0"/>
          </a:p>
          <a:p>
            <a:pPr marL="0" indent="0" eaLnBrk="1" hangingPunct="1">
              <a:lnSpc>
                <a:spcPct val="90000"/>
              </a:lnSpc>
              <a:buNone/>
              <a:defRPr/>
            </a:pPr>
            <a:endParaRPr lang="en-US" sz="1100" b="1" dirty="0"/>
          </a:p>
          <a:p>
            <a:pPr marL="0" indent="0" eaLnBrk="1" hangingPunct="1">
              <a:lnSpc>
                <a:spcPct val="90000"/>
              </a:lnSpc>
              <a:buNone/>
              <a:defRPr/>
            </a:pPr>
            <a:r>
              <a:rPr lang="en-US" sz="1100" b="1" dirty="0" smtClean="0"/>
              <a:t>US </a:t>
            </a:r>
            <a:r>
              <a:rPr lang="en-US" sz="1100" b="1" dirty="0"/>
              <a:t>Energy Information Administration’s 2009 Residential Energy Consumption Survey www.eia.gov/consumption/residential/</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t="8757" r="49123"/>
          <a:stretch>
            <a:fillRect/>
          </a:stretch>
        </p:blipFill>
        <p:spPr bwMode="auto">
          <a:xfrm>
            <a:off x="2142704" y="1889125"/>
            <a:ext cx="2371649" cy="2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2704" y="4262187"/>
            <a:ext cx="2371649" cy="243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202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Electronics and Lights</a:t>
            </a:r>
          </a:p>
        </p:txBody>
      </p:sp>
      <p:sp>
        <p:nvSpPr>
          <p:cNvPr id="33795" name="Rectangle 3"/>
          <p:cNvSpPr>
            <a:spLocks noGrp="1" noChangeArrowheads="1"/>
          </p:cNvSpPr>
          <p:nvPr>
            <p:ph type="body" idx="1"/>
          </p:nvPr>
        </p:nvSpPr>
        <p:spPr>
          <a:xfrm>
            <a:off x="3810000" y="2261394"/>
            <a:ext cx="4648200" cy="1104900"/>
          </a:xfrm>
        </p:spPr>
        <p:txBody>
          <a:bodyPr/>
          <a:lstStyle/>
          <a:p>
            <a:pPr eaLnBrk="1" hangingPunct="1">
              <a:lnSpc>
                <a:spcPct val="90000"/>
              </a:lnSpc>
            </a:pPr>
            <a:r>
              <a:rPr lang="en-US" altLang="en-US" b="1" dirty="0" smtClean="0"/>
              <a:t>Chargers still draw energy when plugged in</a:t>
            </a:r>
          </a:p>
          <a:p>
            <a:pPr eaLnBrk="1" hangingPunct="1">
              <a:lnSpc>
                <a:spcPct val="90000"/>
              </a:lnSpc>
            </a:pPr>
            <a:endParaRPr lang="en-US" altLang="en-US" b="1" dirty="0" smtClean="0"/>
          </a:p>
          <a:p>
            <a:pPr eaLnBrk="1" hangingPunct="1">
              <a:lnSpc>
                <a:spcPct val="90000"/>
              </a:lnSpc>
            </a:pPr>
            <a:endParaRPr lang="en-US" altLang="en-US" b="1" dirty="0" smtClean="0"/>
          </a:p>
          <a:p>
            <a:pPr eaLnBrk="1" hangingPunct="1">
              <a:lnSpc>
                <a:spcPct val="90000"/>
              </a:lnSpc>
            </a:pPr>
            <a:endParaRPr lang="en-US" altLang="en-US" b="1" dirty="0" smtClean="0"/>
          </a:p>
        </p:txBody>
      </p:sp>
      <p:pic>
        <p:nvPicPr>
          <p:cNvPr id="33796" name="Picture 2" descr="http://www.gadgetreview.com/wp-content/uploads/2009/02/cell-phone-char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351" y="2205036"/>
            <a:ext cx="161924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https://cdn.instructables.com/FXQ/KDUT/FUI0RUVG/FXQKDUTFUI0RUVG.SMALL.jpg?width=204.66666666666663"/>
          <p:cNvPicPr>
            <a:picLocks noChangeAspect="1" noChangeArrowheads="1"/>
          </p:cNvPicPr>
          <p:nvPr/>
        </p:nvPicPr>
        <p:blipFill>
          <a:blip r:embed="rId4">
            <a:extLst>
              <a:ext uri="{28A0092B-C50C-407E-A947-70E740481C1C}">
                <a14:useLocalDpi xmlns:a14="http://schemas.microsoft.com/office/drawing/2010/main" val="0"/>
              </a:ext>
            </a:extLst>
          </a:blip>
          <a:srcRect l="19167" t="28635" r="40834" b="14008"/>
          <a:stretch>
            <a:fillRect/>
          </a:stretch>
        </p:blipFill>
        <p:spPr bwMode="auto">
          <a:xfrm>
            <a:off x="2038351" y="3820716"/>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657600" y="3824288"/>
            <a:ext cx="4800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fontAlgn="base">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defRPr/>
            </a:pPr>
            <a:r>
              <a:rPr lang="en-US" altLang="en-US" b="1" dirty="0"/>
              <a:t>TVs and Computers</a:t>
            </a:r>
          </a:p>
          <a:p>
            <a:pPr lvl="1" eaLnBrk="1" hangingPunct="1">
              <a:lnSpc>
                <a:spcPct val="90000"/>
              </a:lnSpc>
              <a:defRPr/>
            </a:pPr>
            <a:r>
              <a:rPr lang="en-US" altLang="en-US" b="1" dirty="0"/>
              <a:t>Standby mode uses up to </a:t>
            </a:r>
            <a:r>
              <a:rPr lang="en-US" altLang="en-US" b="1" dirty="0">
                <a:solidFill>
                  <a:schemeClr val="bg1">
                    <a:lumMod val="50000"/>
                  </a:schemeClr>
                </a:solidFill>
              </a:rPr>
              <a:t>10%</a:t>
            </a:r>
            <a:r>
              <a:rPr lang="en-US" altLang="en-US" b="1" dirty="0"/>
              <a:t> electricity</a:t>
            </a:r>
          </a:p>
          <a:p>
            <a:pPr eaLnBrk="1" hangingPunct="1">
              <a:lnSpc>
                <a:spcPct val="90000"/>
              </a:lnSpc>
              <a:defRPr/>
            </a:pPr>
            <a:endParaRPr lang="en-US" altLang="en-US" b="1" dirty="0"/>
          </a:p>
          <a:p>
            <a:pPr eaLnBrk="1" hangingPunct="1">
              <a:lnSpc>
                <a:spcPct val="90000"/>
              </a:lnSpc>
              <a:defRPr/>
            </a:pPr>
            <a:endParaRPr lang="en-US" altLang="en-US" b="1" dirty="0"/>
          </a:p>
          <a:p>
            <a:pPr eaLnBrk="1" hangingPunct="1">
              <a:lnSpc>
                <a:spcPct val="90000"/>
              </a:lnSpc>
              <a:defRPr/>
            </a:pPr>
            <a:endParaRPr lang="en-US" altLang="en-US" b="1" dirty="0"/>
          </a:p>
        </p:txBody>
      </p:sp>
      <p:sp>
        <p:nvSpPr>
          <p:cNvPr id="33799" name="Rectangle 3"/>
          <p:cNvSpPr txBox="1">
            <a:spLocks noChangeArrowheads="1"/>
          </p:cNvSpPr>
          <p:nvPr/>
        </p:nvSpPr>
        <p:spPr bwMode="auto">
          <a:xfrm>
            <a:off x="3657600" y="5528469"/>
            <a:ext cx="45720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tx2"/>
              </a:buClr>
              <a:buSzPct val="95000"/>
              <a:buFont typeface="Wingdings" panose="05000000000000000000" pitchFamily="2"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en-US" altLang="en-US" b="1" dirty="0"/>
              <a:t>Consider power strips with On/Off switch</a:t>
            </a:r>
          </a:p>
          <a:p>
            <a:pPr eaLnBrk="1" hangingPunct="1">
              <a:lnSpc>
                <a:spcPct val="90000"/>
              </a:lnSpc>
            </a:pPr>
            <a:endParaRPr lang="en-US" altLang="en-US" b="1" dirty="0"/>
          </a:p>
          <a:p>
            <a:pPr eaLnBrk="1" hangingPunct="1">
              <a:lnSpc>
                <a:spcPct val="90000"/>
              </a:lnSpc>
            </a:pPr>
            <a:endParaRPr lang="en-US" altLang="en-US" b="1" dirty="0"/>
          </a:p>
          <a:p>
            <a:pPr eaLnBrk="1" hangingPunct="1">
              <a:lnSpc>
                <a:spcPct val="90000"/>
              </a:lnSpc>
            </a:pPr>
            <a:endParaRPr lang="en-US" altLang="en-US" b="1" dirty="0"/>
          </a:p>
        </p:txBody>
      </p:sp>
      <p:pic>
        <p:nvPicPr>
          <p:cNvPr id="33800" name="Picture 6" descr="https://conceptdraw.com/a1792c3/p13/preview/640/pict--1u-power-strip-rack-diagrams---vector-stencils-library.png--diagram-flowchart-exampl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122" t="46855" b="42363"/>
          <a:stretch/>
        </p:blipFill>
        <p:spPr bwMode="auto">
          <a:xfrm>
            <a:off x="2175668" y="5757864"/>
            <a:ext cx="1268413" cy="27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bwMode="auto">
          <a:xfrm>
            <a:off x="3015457" y="5495926"/>
            <a:ext cx="484188" cy="914400"/>
          </a:xfrm>
          <a:prstGeom prst="ellipse">
            <a:avLst/>
          </a:prstGeom>
          <a:noFill/>
          <a:ln w="41275" cap="flat" cmpd="sng" algn="ctr">
            <a:solidFill>
              <a:schemeClr val="bg1">
                <a:lumMod val="50000"/>
              </a:schemeClr>
            </a:solidFill>
            <a:prstDash val="solid"/>
            <a:round/>
            <a:headEnd type="none" w="sm" len="sm"/>
            <a:tailEnd type="none" w="sm" len="sm"/>
          </a:ln>
          <a:effectLst/>
        </p:spPr>
        <p:txBody>
          <a:bodyPr wrap="none"/>
          <a:lstStyle/>
          <a:p>
            <a:pPr eaLnBrk="1" hangingPunct="1">
              <a:defRPr/>
            </a:pPr>
            <a:endParaRPr lang="en-US"/>
          </a:p>
        </p:txBody>
      </p:sp>
      <p:sp>
        <p:nvSpPr>
          <p:cNvPr id="10" name="Rectangle 3"/>
          <p:cNvSpPr txBox="1">
            <a:spLocks noChangeArrowheads="1"/>
          </p:cNvSpPr>
          <p:nvPr/>
        </p:nvSpPr>
        <p:spPr>
          <a:xfrm>
            <a:off x="8229600" y="2261394"/>
            <a:ext cx="3894667" cy="3276600"/>
          </a:xfrm>
          <a:prstGeom prst="rect">
            <a:avLst/>
          </a:prstGeom>
        </p:spPr>
        <p:txBody>
          <a:bodyPr/>
          <a:lstStyle>
            <a:lvl1pPr marL="342900" indent="-342900" algn="l" rtl="0" eaLnBrk="0" fontAlgn="base" hangingPunct="0">
              <a:spcBef>
                <a:spcPct val="20000"/>
              </a:spcBef>
              <a:spcAft>
                <a:spcPct val="0"/>
              </a:spcAft>
              <a:buClr>
                <a:schemeClr val="tx2"/>
              </a:buClr>
              <a:buSzPct val="95000"/>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n-US" altLang="en-US" b="1" dirty="0" smtClean="0"/>
              <a:t>Open the blinds or drapes</a:t>
            </a:r>
          </a:p>
          <a:p>
            <a:pPr eaLnBrk="1" hangingPunct="1">
              <a:lnSpc>
                <a:spcPct val="90000"/>
              </a:lnSpc>
            </a:pPr>
            <a:endParaRPr lang="en-US" altLang="en-US" b="1" dirty="0" smtClean="0"/>
          </a:p>
          <a:p>
            <a:pPr eaLnBrk="1" hangingPunct="1">
              <a:lnSpc>
                <a:spcPct val="90000"/>
              </a:lnSpc>
            </a:pPr>
            <a:r>
              <a:rPr lang="en-US" altLang="en-US" b="1" dirty="0" smtClean="0"/>
              <a:t>Use dimmers</a:t>
            </a:r>
          </a:p>
          <a:p>
            <a:pPr eaLnBrk="1" hangingPunct="1">
              <a:lnSpc>
                <a:spcPct val="90000"/>
              </a:lnSpc>
            </a:pPr>
            <a:endParaRPr lang="en-US" altLang="en-US" b="1" dirty="0" smtClean="0"/>
          </a:p>
          <a:p>
            <a:pPr eaLnBrk="1" hangingPunct="1">
              <a:lnSpc>
                <a:spcPct val="90000"/>
              </a:lnSpc>
            </a:pPr>
            <a:r>
              <a:rPr lang="en-US" altLang="en-US" b="1" dirty="0" smtClean="0"/>
              <a:t>Remember to turn off lights or use automatic controllers</a:t>
            </a:r>
          </a:p>
        </p:txBody>
      </p:sp>
      <p:pic>
        <p:nvPicPr>
          <p:cNvPr id="11" name="Picture 159" descr="t_3710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583" y="204787"/>
            <a:ext cx="179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1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par>
                                <p:cTn id="12" presetID="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38413" y="379495"/>
            <a:ext cx="7115175" cy="6202280"/>
          </a:xfrm>
        </p:spPr>
        <p:txBody>
          <a:bodyPr>
            <a:normAutofit/>
          </a:bodyPr>
          <a:lstStyle/>
          <a:p>
            <a:pPr algn="ctr"/>
            <a:r>
              <a:rPr lang="en-US" altLang="en-US" sz="8800" dirty="0" smtClean="0">
                <a:solidFill>
                  <a:srgbClr val="C00000"/>
                </a:solidFill>
              </a:rPr>
              <a:t>THANKS!!</a:t>
            </a:r>
            <a:br>
              <a:rPr lang="en-US" altLang="en-US" sz="8800" dirty="0" smtClean="0">
                <a:solidFill>
                  <a:srgbClr val="C00000"/>
                </a:solidFill>
              </a:rPr>
            </a:br>
            <a:r>
              <a:rPr lang="en-US" altLang="en-US" sz="8800" dirty="0">
                <a:solidFill>
                  <a:srgbClr val="C00000"/>
                </a:solidFill>
              </a:rPr>
              <a:t/>
            </a:r>
            <a:br>
              <a:rPr lang="en-US" altLang="en-US" sz="8800" dirty="0">
                <a:solidFill>
                  <a:srgbClr val="C00000"/>
                </a:solidFill>
              </a:rPr>
            </a:br>
            <a:r>
              <a:rPr lang="en-US" altLang="en-US" sz="8800" dirty="0" smtClean="0">
                <a:solidFill>
                  <a:srgbClr val="C00000"/>
                </a:solidFill>
              </a:rPr>
              <a:t>QUESTIONS??</a:t>
            </a:r>
            <a:endParaRPr lang="en-US" altLang="en-US" sz="8800" dirty="0">
              <a:solidFill>
                <a:srgbClr val="C00000"/>
              </a:solidFill>
            </a:endParaRPr>
          </a:p>
        </p:txBody>
      </p:sp>
    </p:spTree>
    <p:extLst>
      <p:ext uri="{BB962C8B-B14F-4D97-AF65-F5344CB8AC3E}">
        <p14:creationId xmlns:p14="http://schemas.microsoft.com/office/powerpoint/2010/main" val="421560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252549"/>
            <a:ext cx="9875520" cy="1356360"/>
          </a:xfrm>
        </p:spPr>
        <p:txBody>
          <a:bodyPr/>
          <a:lstStyle/>
          <a:p>
            <a:r>
              <a:rPr lang="en-US" b="1" dirty="0" smtClean="0">
                <a:solidFill>
                  <a:schemeClr val="accent2">
                    <a:lumMod val="75000"/>
                  </a:schemeClr>
                </a:solidFill>
              </a:rPr>
              <a:t>Learning Outcomes</a:t>
            </a:r>
            <a:endParaRPr lang="en-US" b="1" dirty="0">
              <a:solidFill>
                <a:schemeClr val="accent2">
                  <a:lumMod val="75000"/>
                </a:schemeClr>
              </a:solidFill>
            </a:endParaRPr>
          </a:p>
        </p:txBody>
      </p:sp>
      <p:sp>
        <p:nvSpPr>
          <p:cNvPr id="3" name="Content Placeholder 2"/>
          <p:cNvSpPr>
            <a:spLocks noGrp="1"/>
          </p:cNvSpPr>
          <p:nvPr>
            <p:ph idx="1"/>
          </p:nvPr>
        </p:nvSpPr>
        <p:spPr>
          <a:xfrm>
            <a:off x="1140351" y="1608909"/>
            <a:ext cx="9872871" cy="4038600"/>
          </a:xfrm>
        </p:spPr>
        <p:txBody>
          <a:bodyPr>
            <a:noAutofit/>
          </a:bodyPr>
          <a:lstStyle/>
          <a:p>
            <a:r>
              <a:rPr lang="en-US" sz="4800" dirty="0" smtClean="0">
                <a:solidFill>
                  <a:schemeClr val="accent2">
                    <a:lumMod val="75000"/>
                  </a:schemeClr>
                </a:solidFill>
              </a:rPr>
              <a:t>What is Recyclable</a:t>
            </a:r>
          </a:p>
          <a:p>
            <a:r>
              <a:rPr lang="en-US" sz="4800" dirty="0" smtClean="0">
                <a:solidFill>
                  <a:schemeClr val="accent2">
                    <a:lumMod val="75000"/>
                  </a:schemeClr>
                </a:solidFill>
              </a:rPr>
              <a:t>Where to </a:t>
            </a:r>
            <a:r>
              <a:rPr lang="en-US" sz="4800" dirty="0" smtClean="0">
                <a:solidFill>
                  <a:schemeClr val="accent2">
                    <a:lumMod val="75000"/>
                  </a:schemeClr>
                </a:solidFill>
              </a:rPr>
              <a:t>Recycle</a:t>
            </a:r>
          </a:p>
          <a:p>
            <a:r>
              <a:rPr lang="en-US" sz="4800" dirty="0" smtClean="0">
                <a:solidFill>
                  <a:schemeClr val="accent2">
                    <a:lumMod val="75000"/>
                  </a:schemeClr>
                </a:solidFill>
              </a:rPr>
              <a:t>Helpful Resources</a:t>
            </a:r>
            <a:endParaRPr lang="en-US" sz="4800" dirty="0" smtClean="0">
              <a:solidFill>
                <a:schemeClr val="accent2">
                  <a:lumMod val="75000"/>
                </a:schemeClr>
              </a:solidFill>
            </a:endParaRPr>
          </a:p>
          <a:p>
            <a:r>
              <a:rPr lang="en-US" sz="4800" dirty="0" smtClean="0">
                <a:solidFill>
                  <a:schemeClr val="accent2">
                    <a:lumMod val="75000"/>
                  </a:schemeClr>
                </a:solidFill>
              </a:rPr>
              <a:t>E-Waste</a:t>
            </a:r>
          </a:p>
          <a:p>
            <a:r>
              <a:rPr lang="en-US" sz="4800" dirty="0" smtClean="0">
                <a:solidFill>
                  <a:schemeClr val="accent2">
                    <a:lumMod val="75000"/>
                  </a:schemeClr>
                </a:solidFill>
              </a:rPr>
              <a:t>Water Conservation</a:t>
            </a:r>
          </a:p>
          <a:p>
            <a:r>
              <a:rPr lang="en-US" sz="4800" dirty="0" smtClean="0">
                <a:solidFill>
                  <a:schemeClr val="accent2">
                    <a:lumMod val="75000"/>
                  </a:schemeClr>
                </a:solidFill>
              </a:rPr>
              <a:t>Energy Conservation</a:t>
            </a:r>
          </a:p>
        </p:txBody>
      </p:sp>
    </p:spTree>
    <p:extLst>
      <p:ext uri="{BB962C8B-B14F-4D97-AF65-F5344CB8AC3E}">
        <p14:creationId xmlns:p14="http://schemas.microsoft.com/office/powerpoint/2010/main" val="3230216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Recycle?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6786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58" y="150435"/>
            <a:ext cx="5931568" cy="1325563"/>
          </a:xfrm>
        </p:spPr>
        <p:txBody>
          <a:bodyPr>
            <a:noAutofit/>
          </a:bodyPr>
          <a:lstStyle/>
          <a:p>
            <a:r>
              <a:rPr lang="en-US" sz="6000" dirty="0" smtClean="0">
                <a:solidFill>
                  <a:srgbClr val="C00000"/>
                </a:solidFill>
              </a:rPr>
              <a:t>Where to Recycle </a:t>
            </a:r>
            <a:endParaRPr lang="en-US" sz="6000"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842" y="2432468"/>
            <a:ext cx="7129739" cy="4163958"/>
          </a:xfrm>
        </p:spPr>
      </p:pic>
      <p:sp>
        <p:nvSpPr>
          <p:cNvPr id="5" name="Title 1"/>
          <p:cNvSpPr txBox="1">
            <a:spLocks/>
          </p:cNvSpPr>
          <p:nvPr/>
        </p:nvSpPr>
        <p:spPr>
          <a:xfrm>
            <a:off x="1886953" y="1106905"/>
            <a:ext cx="2636920" cy="1399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rPr>
              <a:t>Outdoor: Big Belly</a:t>
            </a:r>
            <a:endParaRPr lang="en-US"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5161" y="1844842"/>
            <a:ext cx="1929689" cy="346423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49941"/>
          <a:stretch/>
        </p:blipFill>
        <p:spPr>
          <a:xfrm>
            <a:off x="9524850" y="1265527"/>
            <a:ext cx="2342801" cy="343301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0270" y="4612281"/>
            <a:ext cx="1912962" cy="1912962"/>
          </a:xfrm>
          <a:prstGeom prst="rect">
            <a:avLst/>
          </a:prstGeom>
        </p:spPr>
      </p:pic>
      <p:sp>
        <p:nvSpPr>
          <p:cNvPr id="7" name="Title 1"/>
          <p:cNvSpPr txBox="1">
            <a:spLocks/>
          </p:cNvSpPr>
          <p:nvPr/>
        </p:nvSpPr>
        <p:spPr>
          <a:xfrm>
            <a:off x="7731005" y="273840"/>
            <a:ext cx="2652962" cy="1571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rPr>
              <a:t>Indoor:</a:t>
            </a:r>
          </a:p>
          <a:p>
            <a:r>
              <a:rPr lang="en-US" dirty="0" smtClean="0">
                <a:solidFill>
                  <a:srgbClr val="C00000"/>
                </a:solidFill>
              </a:rPr>
              <a:t>Blue </a:t>
            </a:r>
            <a:r>
              <a:rPr lang="en-US" dirty="0" smtClean="0">
                <a:solidFill>
                  <a:srgbClr val="C00000"/>
                </a:solidFill>
              </a:rPr>
              <a:t>Bins</a:t>
            </a:r>
            <a:endParaRPr lang="en-US" dirty="0">
              <a:solidFill>
                <a:srgbClr val="C00000"/>
              </a:solidFill>
            </a:endParaRPr>
          </a:p>
        </p:txBody>
      </p:sp>
    </p:spTree>
    <p:extLst>
      <p:ext uri="{BB962C8B-B14F-4D97-AF65-F5344CB8AC3E}">
        <p14:creationId xmlns:p14="http://schemas.microsoft.com/office/powerpoint/2010/main" val="488269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7347" y="-46653"/>
            <a:ext cx="6904653" cy="6904653"/>
          </a:xfrm>
        </p:spPr>
      </p:pic>
      <p:sp>
        <p:nvSpPr>
          <p:cNvPr id="19" name="Title 18"/>
          <p:cNvSpPr>
            <a:spLocks noGrp="1"/>
          </p:cNvSpPr>
          <p:nvPr>
            <p:ph type="title"/>
          </p:nvPr>
        </p:nvSpPr>
        <p:spPr>
          <a:xfrm>
            <a:off x="933450" y="858416"/>
            <a:ext cx="4353896" cy="5999584"/>
          </a:xfrm>
        </p:spPr>
        <p:txBody>
          <a:bodyPr>
            <a:normAutofit/>
          </a:bodyPr>
          <a:lstStyle/>
          <a:p>
            <a:pPr algn="ctr"/>
            <a:r>
              <a:rPr lang="en-US" dirty="0" smtClean="0"/>
              <a:t>UH Single Stream Accepts</a:t>
            </a:r>
            <a:br>
              <a:rPr lang="en-US" dirty="0" smtClean="0"/>
            </a:br>
            <a:r>
              <a:rPr lang="en-US" dirty="0" smtClean="0"/>
              <a:t>Plastics #1-5 </a:t>
            </a:r>
            <a:br>
              <a:rPr lang="en-US" dirty="0" smtClean="0"/>
            </a:br>
            <a:r>
              <a:rPr lang="en-US" dirty="0" smtClean="0"/>
              <a:t>and 7 </a:t>
            </a:r>
            <a:br>
              <a:rPr lang="en-US" dirty="0" smtClean="0"/>
            </a:br>
            <a:r>
              <a:rPr lang="en-US" dirty="0"/>
              <a:t/>
            </a:r>
            <a:br>
              <a:rPr lang="en-US" dirty="0"/>
            </a:br>
            <a:r>
              <a:rPr lang="en-US" dirty="0" smtClean="0"/>
              <a:t>(Styrofoam and other #6 plastics are </a:t>
            </a:r>
            <a:r>
              <a:rPr lang="en-US" u="sng" dirty="0" smtClean="0"/>
              <a:t>not accepted</a:t>
            </a:r>
            <a:r>
              <a:rPr lang="en-US" dirty="0" smtClean="0"/>
              <a:t>)</a:t>
            </a:r>
            <a:br>
              <a:rPr lang="en-US" dirty="0" smtClean="0"/>
            </a:br>
            <a:endParaRPr lang="en-US" dirty="0"/>
          </a:p>
        </p:txBody>
      </p:sp>
      <p:sp>
        <p:nvSpPr>
          <p:cNvPr id="2" name="Oval 1"/>
          <p:cNvSpPr/>
          <p:nvPr/>
        </p:nvSpPr>
        <p:spPr>
          <a:xfrm>
            <a:off x="7629524" y="3609976"/>
            <a:ext cx="1990725" cy="2209800"/>
          </a:xfrm>
          <a:prstGeom prst="ellipse">
            <a:avLst/>
          </a:prstGeom>
          <a:noFill/>
          <a:ln w="76200">
            <a:solidFill>
              <a:srgbClr val="D48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rrowheads="1"/>
          </p:cNvPicPr>
          <p:nvPr/>
        </p:nvPicPr>
        <p:blipFill rotWithShape="1">
          <a:blip r:embed="rId3">
            <a:extLst>
              <a:ext uri="{28A0092B-C50C-407E-A947-70E740481C1C}">
                <a14:useLocalDpi xmlns:a14="http://schemas.microsoft.com/office/drawing/2010/main" val="0"/>
              </a:ext>
            </a:extLst>
          </a:blip>
          <a:srcRect r="86606"/>
          <a:stretch/>
        </p:blipFill>
        <p:spPr bwMode="auto">
          <a:xfrm>
            <a:off x="123230" y="512454"/>
            <a:ext cx="81022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8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46229"/>
            <a:ext cx="9872871" cy="1325563"/>
          </a:xfrm>
        </p:spPr>
        <p:txBody>
          <a:bodyPr>
            <a:noAutofit/>
          </a:bodyPr>
          <a:lstStyle/>
          <a:p>
            <a:r>
              <a:rPr lang="en-US" sz="6000" dirty="0" smtClean="0">
                <a:solidFill>
                  <a:srgbClr val="C00000"/>
                </a:solidFill>
              </a:rPr>
              <a:t>Helpful Resources</a:t>
            </a:r>
            <a:endParaRPr lang="en-US" sz="6000" dirty="0">
              <a:solidFill>
                <a:srgbClr val="C00000"/>
              </a:solidFill>
            </a:endParaRPr>
          </a:p>
        </p:txBody>
      </p:sp>
      <p:sp>
        <p:nvSpPr>
          <p:cNvPr id="3" name="Content Placeholder 2"/>
          <p:cNvSpPr>
            <a:spLocks noGrp="1"/>
          </p:cNvSpPr>
          <p:nvPr>
            <p:ph idx="1"/>
          </p:nvPr>
        </p:nvSpPr>
        <p:spPr>
          <a:xfrm>
            <a:off x="1143000" y="1571792"/>
            <a:ext cx="9872871" cy="4038600"/>
          </a:xfrm>
        </p:spPr>
        <p:txBody>
          <a:bodyPr>
            <a:noAutofit/>
          </a:bodyPr>
          <a:lstStyle/>
          <a:p>
            <a:pPr marL="45720" indent="0">
              <a:buNone/>
            </a:pPr>
            <a:r>
              <a:rPr lang="en-US" sz="3200" dirty="0">
                <a:solidFill>
                  <a:srgbClr val="C00000"/>
                </a:solidFill>
              </a:rPr>
              <a:t>G2 Revolution - </a:t>
            </a:r>
            <a:r>
              <a:rPr lang="en-US" sz="3200" dirty="0">
                <a:solidFill>
                  <a:srgbClr val="C00000"/>
                </a:solidFill>
                <a:hlinkClick r:id="rId2"/>
              </a:rPr>
              <a:t>www.g2rev.com</a:t>
            </a:r>
            <a:r>
              <a:rPr lang="en-US" sz="3200" dirty="0" smtClean="0">
                <a:solidFill>
                  <a:srgbClr val="C00000"/>
                </a:solidFill>
                <a:hlinkClick r:id="rId2"/>
              </a:rPr>
              <a:t>/</a:t>
            </a:r>
            <a:r>
              <a:rPr lang="en-US" sz="3200" dirty="0" smtClean="0">
                <a:solidFill>
                  <a:srgbClr val="C00000"/>
                </a:solidFill>
              </a:rPr>
              <a:t> </a:t>
            </a:r>
            <a:endParaRPr lang="en-US" sz="3200" dirty="0">
              <a:solidFill>
                <a:srgbClr val="C00000"/>
              </a:solidFill>
            </a:endParaRPr>
          </a:p>
          <a:p>
            <a:pPr lvl="1"/>
            <a:r>
              <a:rPr lang="en-US" sz="3000" dirty="0" smtClean="0">
                <a:solidFill>
                  <a:srgbClr val="C00000"/>
                </a:solidFill>
              </a:rPr>
              <a:t>K Cup Recycling</a:t>
            </a:r>
          </a:p>
          <a:p>
            <a:pPr marL="45720" indent="0">
              <a:lnSpc>
                <a:spcPct val="150000"/>
              </a:lnSpc>
              <a:buNone/>
            </a:pPr>
            <a:r>
              <a:rPr lang="en-US" sz="3200" dirty="0" smtClean="0">
                <a:solidFill>
                  <a:srgbClr val="C00000"/>
                </a:solidFill>
              </a:rPr>
              <a:t>TEJAS or </a:t>
            </a:r>
            <a:r>
              <a:rPr lang="en-US" sz="3200" dirty="0" err="1" smtClean="0">
                <a:solidFill>
                  <a:srgbClr val="C00000"/>
                </a:solidFill>
              </a:rPr>
              <a:t>Brawner</a:t>
            </a:r>
            <a:r>
              <a:rPr lang="en-US" sz="3200" dirty="0" smtClean="0">
                <a:solidFill>
                  <a:srgbClr val="C00000"/>
                </a:solidFill>
              </a:rPr>
              <a:t> Paper Co.</a:t>
            </a:r>
          </a:p>
          <a:p>
            <a:pPr lvl="1"/>
            <a:r>
              <a:rPr lang="en-US" sz="3000" dirty="0" smtClean="0">
                <a:solidFill>
                  <a:srgbClr val="C00000"/>
                </a:solidFill>
              </a:rPr>
              <a:t>100% Post-Consumer Paper </a:t>
            </a:r>
          </a:p>
          <a:p>
            <a:pPr lvl="1"/>
            <a:r>
              <a:rPr lang="en-US" sz="3000" dirty="0" smtClean="0">
                <a:solidFill>
                  <a:srgbClr val="C00000"/>
                </a:solidFill>
              </a:rPr>
              <a:t>Printer Ink Recycling</a:t>
            </a:r>
          </a:p>
          <a:p>
            <a:pPr lvl="1"/>
            <a:r>
              <a:rPr lang="en-US" sz="3000" dirty="0" smtClean="0">
                <a:solidFill>
                  <a:srgbClr val="C00000"/>
                </a:solidFill>
              </a:rPr>
              <a:t>Green Certified Products</a:t>
            </a:r>
          </a:p>
          <a:p>
            <a:pPr marL="45720" indent="0">
              <a:lnSpc>
                <a:spcPct val="150000"/>
              </a:lnSpc>
              <a:buNone/>
            </a:pPr>
            <a:r>
              <a:rPr lang="en-US" sz="3200" dirty="0" smtClean="0">
                <a:solidFill>
                  <a:srgbClr val="C00000"/>
                </a:solidFill>
              </a:rPr>
              <a:t>Housekeeping Services</a:t>
            </a:r>
          </a:p>
          <a:p>
            <a:pPr lvl="1"/>
            <a:r>
              <a:rPr lang="en-US" sz="3000" dirty="0" smtClean="0">
                <a:solidFill>
                  <a:srgbClr val="C00000"/>
                </a:solidFill>
              </a:rPr>
              <a:t>Ensure Green Cleaning Products</a:t>
            </a:r>
            <a:endParaRPr lang="en-US" sz="3000" dirty="0">
              <a:solidFill>
                <a:srgbClr val="C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419" y="1571792"/>
            <a:ext cx="2162175" cy="73342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3894" t="46411" r="5047" b="31282"/>
          <a:stretch/>
        </p:blipFill>
        <p:spPr>
          <a:xfrm>
            <a:off x="6483346" y="3308261"/>
            <a:ext cx="5406935" cy="83701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171" y="5176374"/>
            <a:ext cx="2176670" cy="1367395"/>
          </a:xfrm>
          <a:prstGeom prst="rect">
            <a:avLst/>
          </a:prstGeom>
        </p:spPr>
      </p:pic>
    </p:spTree>
    <p:extLst>
      <p:ext uri="{BB962C8B-B14F-4D97-AF65-F5344CB8AC3E}">
        <p14:creationId xmlns:p14="http://schemas.microsoft.com/office/powerpoint/2010/main" val="173254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8186"/>
            <a:ext cx="12192000" cy="8116186"/>
          </a:xfrm>
          <a:prstGeom prst="rect">
            <a:avLst/>
          </a:prstGeom>
        </p:spPr>
      </p:pic>
      <p:sp>
        <p:nvSpPr>
          <p:cNvPr id="17411" name="Rectangle 2"/>
          <p:cNvSpPr txBox="1">
            <a:spLocks noChangeArrowheads="1"/>
          </p:cNvSpPr>
          <p:nvPr/>
        </p:nvSpPr>
        <p:spPr bwMode="auto">
          <a:xfrm>
            <a:off x="1082341" y="497305"/>
            <a:ext cx="9043278" cy="914400"/>
          </a:xfrm>
          <a:prstGeom prst="rect">
            <a:avLst/>
          </a:prstGeom>
          <a:solidFill>
            <a:schemeClr val="tx2"/>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5400" b="1" dirty="0">
                <a:solidFill>
                  <a:schemeClr val="bg1"/>
                </a:solidFill>
                <a:cs typeface="Arial" panose="020B0604020202020204" pitchFamily="34" charset="0"/>
              </a:rPr>
              <a:t>e-waste is a growing problem…</a:t>
            </a:r>
          </a:p>
        </p:txBody>
      </p:sp>
      <p:sp>
        <p:nvSpPr>
          <p:cNvPr id="17412" name="Rectangle 3"/>
          <p:cNvSpPr txBox="1">
            <a:spLocks noChangeArrowheads="1"/>
          </p:cNvSpPr>
          <p:nvPr/>
        </p:nvSpPr>
        <p:spPr bwMode="auto">
          <a:xfrm>
            <a:off x="4345033" y="1411705"/>
            <a:ext cx="5780586" cy="5293895"/>
          </a:xfrm>
          <a:prstGeom prst="rect">
            <a:avLst/>
          </a:prstGeom>
          <a:solidFill>
            <a:srgbClr val="FFFFFF">
              <a:alpha val="80000"/>
            </a:srgbClr>
          </a:solid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90000"/>
              </a:lnSpc>
            </a:pPr>
            <a:r>
              <a:rPr lang="en-US" altLang="en-US" dirty="0" smtClean="0">
                <a:solidFill>
                  <a:srgbClr val="C00000"/>
                </a:solidFill>
              </a:rPr>
              <a:t>Cell phones</a:t>
            </a:r>
          </a:p>
          <a:p>
            <a:pPr lvl="1">
              <a:lnSpc>
                <a:spcPct val="90000"/>
              </a:lnSpc>
            </a:pPr>
            <a:r>
              <a:rPr lang="en-US" altLang="en-US" sz="2400" dirty="0" smtClean="0">
                <a:solidFill>
                  <a:srgbClr val="C00000"/>
                </a:solidFill>
              </a:rPr>
              <a:t>Life span is about 1.5 years now</a:t>
            </a:r>
          </a:p>
          <a:p>
            <a:pPr lvl="1">
              <a:lnSpc>
                <a:spcPct val="90000"/>
              </a:lnSpc>
            </a:pPr>
            <a:r>
              <a:rPr lang="en-US" altLang="en-US" sz="2400" dirty="0" smtClean="0">
                <a:solidFill>
                  <a:srgbClr val="C00000"/>
                </a:solidFill>
              </a:rPr>
              <a:t>130 million are retired a year</a:t>
            </a:r>
          </a:p>
          <a:p>
            <a:pPr lvl="1">
              <a:lnSpc>
                <a:spcPct val="90000"/>
              </a:lnSpc>
            </a:pPr>
            <a:r>
              <a:rPr lang="en-US" altLang="en-US" sz="2400" dirty="0" smtClean="0">
                <a:solidFill>
                  <a:srgbClr val="C00000"/>
                </a:solidFill>
              </a:rPr>
              <a:t>Over 500 million are stockpiled </a:t>
            </a:r>
          </a:p>
          <a:p>
            <a:pPr>
              <a:lnSpc>
                <a:spcPct val="90000"/>
              </a:lnSpc>
            </a:pPr>
            <a:endParaRPr lang="en-US" altLang="en-US" sz="3200" dirty="0" smtClean="0">
              <a:solidFill>
                <a:srgbClr val="C00000"/>
              </a:solidFill>
            </a:endParaRPr>
          </a:p>
          <a:p>
            <a:pPr>
              <a:lnSpc>
                <a:spcPct val="90000"/>
              </a:lnSpc>
            </a:pPr>
            <a:r>
              <a:rPr lang="en-US" altLang="en-US" sz="3200" dirty="0" smtClean="0">
                <a:solidFill>
                  <a:srgbClr val="C00000"/>
                </a:solidFill>
              </a:rPr>
              <a:t>Computers</a:t>
            </a:r>
          </a:p>
          <a:p>
            <a:pPr lvl="1">
              <a:lnSpc>
                <a:spcPct val="90000"/>
              </a:lnSpc>
            </a:pPr>
            <a:r>
              <a:rPr lang="en-US" altLang="en-US" sz="2400" dirty="0" smtClean="0">
                <a:solidFill>
                  <a:srgbClr val="C00000"/>
                </a:solidFill>
              </a:rPr>
              <a:t>20 million retired a year</a:t>
            </a:r>
          </a:p>
          <a:p>
            <a:pPr lvl="1">
              <a:lnSpc>
                <a:spcPct val="90000"/>
              </a:lnSpc>
            </a:pPr>
            <a:r>
              <a:rPr lang="en-US" altLang="en-US" sz="2400" dirty="0" smtClean="0">
                <a:solidFill>
                  <a:srgbClr val="C00000"/>
                </a:solidFill>
              </a:rPr>
              <a:t>240 million already stockpiled</a:t>
            </a:r>
          </a:p>
          <a:p>
            <a:pPr>
              <a:lnSpc>
                <a:spcPct val="90000"/>
              </a:lnSpc>
            </a:pPr>
            <a:endParaRPr lang="en-US" altLang="en-US" sz="2800" dirty="0" smtClean="0">
              <a:solidFill>
                <a:srgbClr val="C00000"/>
              </a:solidFill>
            </a:endParaRPr>
          </a:p>
          <a:p>
            <a:pPr>
              <a:lnSpc>
                <a:spcPct val="90000"/>
              </a:lnSpc>
            </a:pPr>
            <a:r>
              <a:rPr lang="en-US" altLang="en-US" sz="2800" dirty="0" smtClean="0">
                <a:solidFill>
                  <a:srgbClr val="C00000"/>
                </a:solidFill>
              </a:rPr>
              <a:t>Estimated that for every new cell phone or computer one becomes obsolete</a:t>
            </a:r>
          </a:p>
        </p:txBody>
      </p:sp>
    </p:spTree>
    <p:extLst>
      <p:ext uri="{BB962C8B-B14F-4D97-AF65-F5344CB8AC3E}">
        <p14:creationId xmlns:p14="http://schemas.microsoft.com/office/powerpoint/2010/main" val="159591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5" y="1476375"/>
            <a:ext cx="5921435" cy="50768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50" y="1476375"/>
            <a:ext cx="5472766" cy="50768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075" y="259430"/>
            <a:ext cx="7277100" cy="98107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839" y="3895725"/>
            <a:ext cx="1736517" cy="168442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7414" y="3895724"/>
            <a:ext cx="1736517" cy="1684421"/>
          </a:xfrm>
          <a:prstGeom prst="rect">
            <a:avLst/>
          </a:prstGeom>
        </p:spPr>
      </p:pic>
    </p:spTree>
    <p:extLst>
      <p:ext uri="{BB962C8B-B14F-4D97-AF65-F5344CB8AC3E}">
        <p14:creationId xmlns:p14="http://schemas.microsoft.com/office/powerpoint/2010/main" val="399209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67011" b="62111"/>
          <a:stretch/>
        </p:blipFill>
        <p:spPr>
          <a:xfrm>
            <a:off x="2875789" y="815383"/>
            <a:ext cx="6440422" cy="5227234"/>
          </a:xfrm>
          <a:prstGeom prst="rect">
            <a:avLst/>
          </a:prstGeom>
        </p:spPr>
      </p:pic>
    </p:spTree>
    <p:extLst>
      <p:ext uri="{BB962C8B-B14F-4D97-AF65-F5344CB8AC3E}">
        <p14:creationId xmlns:p14="http://schemas.microsoft.com/office/powerpoint/2010/main" val="38509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unny Days">
  <a:themeElements>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fontScheme name="Sunny Day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unny Days 1">
        <a:dk1>
          <a:srgbClr val="000000"/>
        </a:dk1>
        <a:lt1>
          <a:srgbClr val="FFCC66"/>
        </a:lt1>
        <a:dk2>
          <a:srgbClr val="996633"/>
        </a:dk2>
        <a:lt2>
          <a:srgbClr val="CC6600"/>
        </a:lt2>
        <a:accent1>
          <a:srgbClr val="FF9933"/>
        </a:accent1>
        <a:accent2>
          <a:srgbClr val="CCCCCC"/>
        </a:accent2>
        <a:accent3>
          <a:srgbClr val="FFE2B8"/>
        </a:accent3>
        <a:accent4>
          <a:srgbClr val="000000"/>
        </a:accent4>
        <a:accent5>
          <a:srgbClr val="FFCAAD"/>
        </a:accent5>
        <a:accent6>
          <a:srgbClr val="B9B9B9"/>
        </a:accent6>
        <a:hlink>
          <a:srgbClr val="CC9900"/>
        </a:hlink>
        <a:folHlink>
          <a:srgbClr val="993366"/>
        </a:folHlink>
      </a:clrScheme>
      <a:clrMap bg1="lt1" tx1="dk1" bg2="lt2" tx2="dk2" accent1="accent1" accent2="accent2" accent3="accent3" accent4="accent4" accent5="accent5" accent6="accent6" hlink="hlink" folHlink="folHlink"/>
    </a:extraClrScheme>
    <a:extraClrScheme>
      <a:clrScheme name="Sunny Days 2">
        <a:dk1>
          <a:srgbClr val="000000"/>
        </a:dk1>
        <a:lt1>
          <a:srgbClr val="FFFFCC"/>
        </a:lt1>
        <a:dk2>
          <a:srgbClr val="996633"/>
        </a:dk2>
        <a:lt2>
          <a:srgbClr val="CC9900"/>
        </a:lt2>
        <a:accent1>
          <a:srgbClr val="FF9933"/>
        </a:accent1>
        <a:accent2>
          <a:srgbClr val="FFFFFF"/>
        </a:accent2>
        <a:accent3>
          <a:srgbClr val="FFFFE2"/>
        </a:accent3>
        <a:accent4>
          <a:srgbClr val="000000"/>
        </a:accent4>
        <a:accent5>
          <a:srgbClr val="FFCAAD"/>
        </a:accent5>
        <a:accent6>
          <a:srgbClr val="E7E7E7"/>
        </a:accent6>
        <a:hlink>
          <a:srgbClr val="FFCC66"/>
        </a:hlink>
        <a:folHlink>
          <a:srgbClr val="993366"/>
        </a:folHlink>
      </a:clrScheme>
      <a:clrMap bg1="lt1" tx1="dk1" bg2="lt2" tx2="dk2" accent1="accent1" accent2="accent2" accent3="accent3" accent4="accent4" accent5="accent5" accent6="accent6" hlink="hlink" folHlink="folHlink"/>
    </a:extraClrScheme>
    <a:extraClrScheme>
      <a:clrScheme name="Sunny Days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CBCBCB"/>
        </a:hlink>
        <a:folHlink>
          <a:srgbClr val="FFFFFF"/>
        </a:folHlink>
      </a:clrScheme>
      <a:clrMap bg1="lt1" tx1="dk1" bg2="lt2" tx2="dk2" accent1="accent1" accent2="accent2" accent3="accent3" accent4="accent4" accent5="accent5" accent6="accent6" hlink="hlink" folHlink="folHlink"/>
    </a:extraClrScheme>
    <a:extraClrScheme>
      <a:clrScheme name="Sunny Days 4">
        <a:dk1>
          <a:srgbClr val="000000"/>
        </a:dk1>
        <a:lt1>
          <a:srgbClr val="F8F8F8"/>
        </a:lt1>
        <a:dk2>
          <a:srgbClr val="006600"/>
        </a:dk2>
        <a:lt2>
          <a:srgbClr val="FFCC00"/>
        </a:lt2>
        <a:accent1>
          <a:srgbClr val="9999FF"/>
        </a:accent1>
        <a:accent2>
          <a:srgbClr val="003300"/>
        </a:accent2>
        <a:accent3>
          <a:srgbClr val="AAB8AA"/>
        </a:accent3>
        <a:accent4>
          <a:srgbClr val="D4D4D4"/>
        </a:accent4>
        <a:accent5>
          <a:srgbClr val="CACAFF"/>
        </a:accent5>
        <a:accent6>
          <a:srgbClr val="002D00"/>
        </a:accent6>
        <a:hlink>
          <a:srgbClr val="009966"/>
        </a:hlink>
        <a:folHlink>
          <a:srgbClr val="6600CC"/>
        </a:folHlink>
      </a:clrScheme>
      <a:clrMap bg1="dk2" tx1="lt1" bg2="dk1" tx2="lt2" accent1="accent1" accent2="accent2" accent3="accent3" accent4="accent4" accent5="accent5" accent6="accent6" hlink="hlink" folHlink="folHlink"/>
    </a:extraClrScheme>
    <a:extraClrScheme>
      <a:clrScheme name="Sunny Days 5">
        <a:dk1>
          <a:srgbClr val="000000"/>
        </a:dk1>
        <a:lt1>
          <a:srgbClr val="F8F8F8"/>
        </a:lt1>
        <a:dk2>
          <a:srgbClr val="990099"/>
        </a:dk2>
        <a:lt2>
          <a:srgbClr val="FFCC00"/>
        </a:lt2>
        <a:accent1>
          <a:srgbClr val="9999FF"/>
        </a:accent1>
        <a:accent2>
          <a:srgbClr val="660066"/>
        </a:accent2>
        <a:accent3>
          <a:srgbClr val="CAAACA"/>
        </a:accent3>
        <a:accent4>
          <a:srgbClr val="D4D4D4"/>
        </a:accent4>
        <a:accent5>
          <a:srgbClr val="CACAFF"/>
        </a:accent5>
        <a:accent6>
          <a:srgbClr val="5C005C"/>
        </a:accent6>
        <a:hlink>
          <a:srgbClr val="CC00CC"/>
        </a:hlink>
        <a:folHlink>
          <a:srgbClr val="6600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B1FE6133AD941A5BF57851F2A1B87" ma:contentTypeVersion="0" ma:contentTypeDescription="Create a new document." ma:contentTypeScope="" ma:versionID="6d8e1dee61072dd92d76e5ac4b3b29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1B163B-CA4F-453F-8A18-2AB126739553}"/>
</file>

<file path=customXml/itemProps2.xml><?xml version="1.0" encoding="utf-8"?>
<ds:datastoreItem xmlns:ds="http://schemas.openxmlformats.org/officeDocument/2006/customXml" ds:itemID="{8DF343B9-3B08-4907-B6B5-7DB83575CADE}"/>
</file>

<file path=customXml/itemProps3.xml><?xml version="1.0" encoding="utf-8"?>
<ds:datastoreItem xmlns:ds="http://schemas.openxmlformats.org/officeDocument/2006/customXml" ds:itemID="{34617763-953A-4F64-8254-33A93AA77F6F}"/>
</file>

<file path=docProps/app.xml><?xml version="1.0" encoding="utf-8"?>
<Properties xmlns="http://schemas.openxmlformats.org/officeDocument/2006/extended-properties" xmlns:vt="http://schemas.openxmlformats.org/officeDocument/2006/docPropsVTypes">
  <TotalTime>1868</TotalTime>
  <Words>455</Words>
  <Application>Microsoft Office PowerPoint</Application>
  <PresentationFormat>Widescreen</PresentationFormat>
  <Paragraphs>84</Paragraphs>
  <Slides>14</Slides>
  <Notes>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14</vt:i4>
      </vt:variant>
    </vt:vector>
  </HeadingPairs>
  <TitlesOfParts>
    <vt:vector size="28" baseType="lpstr">
      <vt:lpstr>ＭＳ Ｐゴシック</vt:lpstr>
      <vt:lpstr>Arial</vt:lpstr>
      <vt:lpstr>Calibri</vt:lpstr>
      <vt:lpstr>Corbel</vt:lpstr>
      <vt:lpstr>Franklin Gothic Book</vt:lpstr>
      <vt:lpstr>Times New Roman</vt:lpstr>
      <vt:lpstr>Tw Cen MT</vt:lpstr>
      <vt:lpstr>Wingdings</vt:lpstr>
      <vt:lpstr>Droplet</vt:lpstr>
      <vt:lpstr>Crop</vt:lpstr>
      <vt:lpstr>Sunny Days</vt:lpstr>
      <vt:lpstr>1_Sunny Days</vt:lpstr>
      <vt:lpstr>1_Droplet</vt:lpstr>
      <vt:lpstr>Basis</vt:lpstr>
      <vt:lpstr>Student Centers  Lunch and Learn: Recycling 101 September 12, 2017</vt:lpstr>
      <vt:lpstr>Learning Outcomes</vt:lpstr>
      <vt:lpstr>What Do We Recycle?</vt:lpstr>
      <vt:lpstr>Where to Recycle </vt:lpstr>
      <vt:lpstr>UH Single Stream Accepts Plastics #1-5  and 7   (Styrofoam and other #6 plastics are not accepted) </vt:lpstr>
      <vt:lpstr>Helpful Resources</vt:lpstr>
      <vt:lpstr>PowerPoint Presentation</vt:lpstr>
      <vt:lpstr>PowerPoint Presentation</vt:lpstr>
      <vt:lpstr>PowerPoint Presentation</vt:lpstr>
      <vt:lpstr>Water Usage Per Year</vt:lpstr>
      <vt:lpstr>5 Easy Water Saving Tips</vt:lpstr>
      <vt:lpstr>Texas Facts</vt:lpstr>
      <vt:lpstr>Electronics and Lights</vt:lpstr>
      <vt:lpstr>THANKS!!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Mendoza, Michael J</dc:creator>
  <cp:lastModifiedBy>Mendoza, Michael J</cp:lastModifiedBy>
  <cp:revision>31</cp:revision>
  <dcterms:created xsi:type="dcterms:W3CDTF">2017-09-06T15:11:44Z</dcterms:created>
  <dcterms:modified xsi:type="dcterms:W3CDTF">2017-09-12T15:04:59Z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0x010100694B1FE6133AD941A5BF57851F2A1B87</vt:lpwstr>
  </property>
</Properties>
</file>